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20" r:id="rId2"/>
  </p:sldMasterIdLst>
  <p:sldIdLst>
    <p:sldId id="257" r:id="rId3"/>
    <p:sldId id="295" r:id="rId4"/>
    <p:sldId id="258" r:id="rId5"/>
    <p:sldId id="284" r:id="rId6"/>
    <p:sldId id="285" r:id="rId7"/>
    <p:sldId id="286" r:id="rId8"/>
    <p:sldId id="287" r:id="rId9"/>
    <p:sldId id="288" r:id="rId10"/>
    <p:sldId id="289" r:id="rId11"/>
    <p:sldId id="291" r:id="rId12"/>
    <p:sldId id="290" r:id="rId13"/>
    <p:sldId id="292" r:id="rId14"/>
    <p:sldId id="293" r:id="rId15"/>
    <p:sldId id="294" r:id="rId16"/>
    <p:sldId id="296" r:id="rId17"/>
    <p:sldId id="297" r:id="rId18"/>
    <p:sldId id="283" r:id="rId19"/>
    <p:sldId id="276" r:id="rId20"/>
    <p:sldId id="277" r:id="rId21"/>
    <p:sldId id="278" r:id="rId22"/>
    <p:sldId id="279" r:id="rId23"/>
    <p:sldId id="280" r:id="rId24"/>
    <p:sldId id="282" r:id="rId25"/>
    <p:sldId id="281" r:id="rId26"/>
    <p:sldId id="298" r:id="rId27"/>
    <p:sldId id="299" r:id="rId28"/>
    <p:sldId id="300" r:id="rId29"/>
    <p:sldId id="303" r:id="rId30"/>
    <p:sldId id="30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00"/>
    <a:srgbClr val="FFFF99"/>
    <a:srgbClr val="FFCCFF"/>
    <a:srgbClr val="FFCC66"/>
    <a:srgbClr val="9999FF"/>
    <a:srgbClr val="99FFCC"/>
    <a:srgbClr val="CC66FF"/>
    <a:srgbClr val="3366CC"/>
    <a:srgbClr val="CC6600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015" autoAdjust="0"/>
    <p:restoredTop sz="86380" autoAdjust="0"/>
  </p:normalViewPr>
  <p:slideViewPr>
    <p:cSldViewPr>
      <p:cViewPr>
        <p:scale>
          <a:sx n="70" d="100"/>
          <a:sy n="70" d="100"/>
        </p:scale>
        <p:origin x="-1488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andex.ru/" TargetMode="External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7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hyperlink" Target="http://www.yandex.ru/" TargetMode="External"/><Relationship Id="rId4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20.xml"/><Relationship Id="rId1" Type="http://schemas.openxmlformats.org/officeDocument/2006/relationships/audio" Target="file:///D:\&#1044;&#1086;&#1082;&#1091;&#1084;&#1077;&#1085;&#1090;&#1099;\&#1076;&#1086;&#1082;&#1091;&#1084;&#1077;&#1085;&#1090;&#1099;\&#1079;&#1072;&#1074;&#1091;&#1095;&#1091;\&#1096;&#1082;&#1086;&#1083;&#1072;%208\&#1085;&#1077;&#1084;.%20&#1103;&#1079;.%20(&#1085;&#1086;&#1103;&#1073;)\&#1085;&#1077;&#1084;&#1077;&#1094;&#1082;&#1080;&#1077;%20&#1087;&#1077;&#1089;&#1085;&#1080;\&#1072;&#1091;&#1076;&#1080;&#1086;\Deutsches_Kinderlied_01_Meine_Kleine_Katze_Live.mp3" TargetMode="Externa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4.gi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60000"/>
                <a:lumOff val="40000"/>
              </a:schemeClr>
            </a:gs>
            <a:gs pos="50000">
              <a:srgbClr val="9CB86E"/>
            </a:gs>
            <a:gs pos="100000">
              <a:srgbClr val="156B1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285992"/>
            <a:ext cx="8077200" cy="1673352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pPr algn="ctr"/>
            <a:r>
              <a:rPr lang="de-DE" sz="4800" b="1" dirty="0" smtClean="0"/>
              <a:t>   </a:t>
            </a:r>
            <a:r>
              <a:rPr lang="de-DE" sz="9600" b="1" dirty="0" smtClean="0"/>
              <a:t> Tierwelt</a:t>
            </a:r>
            <a:endParaRPr lang="ru-RU" sz="9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5143512"/>
            <a:ext cx="5143504" cy="1714488"/>
          </a:xfrm>
          <a:solidFill>
            <a:srgbClr val="FFCC66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Автор презентации: </a:t>
            </a:r>
            <a:r>
              <a:rPr lang="ru-RU" b="1" dirty="0" err="1" smtClean="0">
                <a:solidFill>
                  <a:schemeClr val="bg1"/>
                </a:solidFill>
              </a:rPr>
              <a:t>Панжина</a:t>
            </a:r>
            <a:r>
              <a:rPr lang="ru-RU" b="1" dirty="0" smtClean="0">
                <a:solidFill>
                  <a:schemeClr val="bg1"/>
                </a:solidFill>
              </a:rPr>
              <a:t> Светлана Валерьевна, учитель немецкого языка МБОУ «СОШ №8 с углубленным изучением отдельных предметов» г.Ступино Московской области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Документы\Загрузки\животные\44f52d01a51364267379b3e96e6121f5_1876538801_800p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14713">
            <a:off x="181228" y="720083"/>
            <a:ext cx="2306060" cy="2739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7" name="Picture 3" descr="D:\Документы\Загрузки\животные\1306844372_211501277_1----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0"/>
            <a:ext cx="2428892" cy="1690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9" y="3857628"/>
            <a:ext cx="2457620" cy="283758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0" name="Picture 6" descr="D:\Документы\Загрузки\животные\original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97997">
            <a:off x="7231377" y="169091"/>
            <a:ext cx="1662383" cy="21562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2643182"/>
            <a:ext cx="2602517" cy="2500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2786058"/>
            <a:ext cx="2947465" cy="22145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142853"/>
            <a:ext cx="5143536" cy="928693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99CC00"/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928662" y="3071810"/>
            <a:ext cx="6715172" cy="1143008"/>
          </a:xfrm>
        </p:spPr>
        <p:txBody>
          <a:bodyPr>
            <a:noAutofit/>
          </a:bodyPr>
          <a:lstStyle/>
          <a:p>
            <a:pPr algn="ctr"/>
            <a:r>
              <a:rPr lang="de-DE" sz="3200" dirty="0" smtClean="0">
                <a:latin typeface="Comic Sans MS" pitchFamily="66" charset="0"/>
              </a:rPr>
              <a:t>Von Mäusen und Würmern  ernähre ich mich, </a:t>
            </a:r>
            <a:r>
              <a:rPr lang="ru-RU" sz="3200" dirty="0" smtClean="0">
                <a:latin typeface="Comic Sans MS" pitchFamily="66" charset="0"/>
              </a:rPr>
              <a:t/>
            </a:r>
            <a:br>
              <a:rPr lang="ru-RU" sz="3200" dirty="0" smtClean="0">
                <a:latin typeface="Comic Sans MS" pitchFamily="66" charset="0"/>
              </a:rPr>
            </a:br>
            <a:r>
              <a:rPr lang="de-DE" sz="3200" dirty="0" smtClean="0">
                <a:latin typeface="Comic Sans MS" pitchFamily="66" charset="0"/>
              </a:rPr>
              <a:t>wer mich berührt, den steche ich.</a:t>
            </a:r>
            <a:endParaRPr lang="ru-RU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7170" name="Picture 2" descr="D:\Документы\Загрузки\животные\0a0735cf5ed7b62b86b22b977a6c1c9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214422"/>
            <a:ext cx="4929222" cy="38365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285728"/>
            <a:ext cx="4714908" cy="857255"/>
          </a:xfr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71538" y="3143248"/>
            <a:ext cx="7072362" cy="1785950"/>
          </a:xfrm>
        </p:spPr>
        <p:txBody>
          <a:bodyPr>
            <a:noAutofit/>
          </a:bodyPr>
          <a:lstStyle/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endParaRPr lang="de-DE" sz="2800" dirty="0" smtClean="0">
              <a:latin typeface="Comic Sans MS" pitchFamily="66" charset="0"/>
            </a:endParaRPr>
          </a:p>
          <a:p>
            <a:pPr algn="ctr"/>
            <a:r>
              <a:rPr lang="de-DE" sz="2800" dirty="0" smtClean="0">
                <a:latin typeface="Comic Sans MS" pitchFamily="66" charset="0"/>
              </a:rPr>
              <a:t>Ich kenne ein kleines braunes Tier, 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de-DE" sz="2800" dirty="0" smtClean="0">
                <a:latin typeface="Comic Sans MS" pitchFamily="66" charset="0"/>
              </a:rPr>
              <a:t>die Nüsse knackt es mit Begier. 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de-DE" sz="2800" dirty="0" smtClean="0">
                <a:latin typeface="Comic Sans MS" pitchFamily="66" charset="0"/>
              </a:rPr>
              <a:t> Es klettert schnell von Ast zu Ast, 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r>
              <a:rPr lang="de-DE" sz="2800" dirty="0" smtClean="0">
                <a:latin typeface="Comic Sans MS" pitchFamily="66" charset="0"/>
              </a:rPr>
              <a:t>und wenn es springt, dann fliegt es fast. </a:t>
            </a:r>
            <a:r>
              <a:rPr lang="ru-RU" sz="2800" dirty="0" smtClean="0">
                <a:latin typeface="Comic Sans MS" pitchFamily="66" charset="0"/>
              </a:rPr>
              <a:t/>
            </a:r>
            <a:br>
              <a:rPr lang="ru-RU" sz="2800" dirty="0" smtClean="0">
                <a:latin typeface="Comic Sans MS" pitchFamily="66" charset="0"/>
              </a:rPr>
            </a:br>
            <a:endParaRPr lang="ru-RU" sz="28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3074" name="Picture 2" descr="D:\Документы\Загрузки\животные\белки\d5df091d-302862_de_eichhoernchen_domino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428736"/>
            <a:ext cx="3643318" cy="364331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42853"/>
            <a:ext cx="5929354" cy="928693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3000372"/>
            <a:ext cx="7072362" cy="1357322"/>
          </a:xfrm>
        </p:spPr>
        <p:txBody>
          <a:bodyPr>
            <a:noAutofit/>
          </a:bodyPr>
          <a:lstStyle/>
          <a:p>
            <a:pPr algn="ctr"/>
            <a:r>
              <a:rPr lang="de-DE" sz="2800" b="1" dirty="0" smtClean="0">
                <a:latin typeface="Comic Sans MS" pitchFamily="66" charset="0"/>
                <a:cs typeface="Times New Roman" pitchFamily="18" charset="0"/>
              </a:rPr>
              <a:t>Es läuft Galopp und auch mal Trab. </a:t>
            </a:r>
            <a:r>
              <a:rPr lang="ru-RU" sz="2800" b="1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de-DE" sz="2800" b="1" dirty="0" smtClean="0">
                <a:latin typeface="Comic Sans MS" pitchFamily="66" charset="0"/>
                <a:cs typeface="Times New Roman" pitchFamily="18" charset="0"/>
              </a:rPr>
              <a:t>Wenn’s schnell geht, </a:t>
            </a:r>
            <a:r>
              <a:rPr lang="ru-RU" sz="2800" b="1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de-DE" sz="2800" b="1" dirty="0" smtClean="0">
                <a:latin typeface="Comic Sans MS" pitchFamily="66" charset="0"/>
                <a:cs typeface="Times New Roman" pitchFamily="18" charset="0"/>
              </a:rPr>
              <a:t>fällt der Reiter ab.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4098" name="Picture 2" descr="D:\Документы\Загрузки\животные\Hanovri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214422"/>
            <a:ext cx="5072098" cy="416704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142853"/>
            <a:ext cx="5786478" cy="857255"/>
          </a:xfrm>
          <a:solidFill>
            <a:schemeClr val="tx1">
              <a:lumMod val="95000"/>
            </a:schemeClr>
          </a:solidFill>
          <a:ln>
            <a:solidFill>
              <a:srgbClr val="0070C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2643182"/>
            <a:ext cx="7072362" cy="1643074"/>
          </a:xfrm>
        </p:spPr>
        <p:txBody>
          <a:bodyPr>
            <a:noAutofit/>
          </a:bodyPr>
          <a:lstStyle/>
          <a:p>
            <a:pPr algn="ctr"/>
            <a:r>
              <a:rPr lang="de-DE" sz="2400" b="1" dirty="0" smtClean="0">
                <a:latin typeface="Comic Sans MS" pitchFamily="66" charset="0"/>
              </a:rPr>
              <a:t>Er sitzt auf keinem Throne </a:t>
            </a:r>
            <a:r>
              <a:rPr lang="ru-RU" sz="2400" b="1" dirty="0" smtClean="0">
                <a:latin typeface="Comic Sans MS" pitchFamily="66" charset="0"/>
              </a:rPr>
              <a:t/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de-DE" sz="2400" b="1" dirty="0" smtClean="0">
                <a:latin typeface="Comic Sans MS" pitchFamily="66" charset="0"/>
              </a:rPr>
              <a:t>und trägt auch keine Krone,</a:t>
            </a:r>
            <a:r>
              <a:rPr lang="ru-RU" sz="2400" b="1" dirty="0" smtClean="0">
                <a:latin typeface="Comic Sans MS" pitchFamily="66" charset="0"/>
              </a:rPr>
              <a:t/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de-DE" sz="2400" b="1" dirty="0" smtClean="0">
                <a:latin typeface="Comic Sans MS" pitchFamily="66" charset="0"/>
              </a:rPr>
              <a:t>ein König wird er doch genannt,</a:t>
            </a:r>
            <a:r>
              <a:rPr lang="ru-RU" sz="2400" b="1" dirty="0" smtClean="0">
                <a:latin typeface="Comic Sans MS" pitchFamily="66" charset="0"/>
              </a:rPr>
              <a:t/>
            </a:r>
            <a:br>
              <a:rPr lang="ru-RU" sz="2400" b="1" dirty="0" smtClean="0">
                <a:latin typeface="Comic Sans MS" pitchFamily="66" charset="0"/>
              </a:rPr>
            </a:br>
            <a:r>
              <a:rPr lang="de-DE" sz="2400" b="1" dirty="0" smtClean="0">
                <a:latin typeface="Comic Sans MS" pitchFamily="66" charset="0"/>
              </a:rPr>
              <a:t>die Steppe ist sein Reich und Land.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5122" name="Picture 2" descr="D:\Документы\Загрузки\животные\082cc01289af022e9940be5e845fee9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071546"/>
            <a:ext cx="5357850" cy="40225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42853"/>
            <a:ext cx="5357850" cy="928693"/>
          </a:xfrm>
          <a:solidFill>
            <a:schemeClr val="accent1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857224" y="3071810"/>
            <a:ext cx="7072362" cy="1071570"/>
          </a:xfrm>
        </p:spPr>
        <p:txBody>
          <a:bodyPr>
            <a:noAutofit/>
          </a:bodyPr>
          <a:lstStyle/>
          <a:p>
            <a:pPr algn="ctr"/>
            <a:r>
              <a:rPr lang="de-DE" sz="2800" b="1" dirty="0" smtClean="0">
                <a:latin typeface="Comic Sans MS" pitchFamily="66" charset="0"/>
              </a:rPr>
              <a:t>Sie gibt uns Milch und Butter, </a:t>
            </a:r>
            <a:r>
              <a:rPr lang="ru-RU" sz="2800" b="1" dirty="0" smtClean="0">
                <a:latin typeface="Comic Sans MS" pitchFamily="66" charset="0"/>
              </a:rPr>
              <a:t/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de-DE" sz="2800" b="1" dirty="0" smtClean="0">
                <a:latin typeface="Comic Sans MS" pitchFamily="66" charset="0"/>
              </a:rPr>
              <a:t>  wir geben ihr das Futter.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6146" name="Picture 2" descr="D:\Документы\Загрузки\503434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285860"/>
            <a:ext cx="5334037" cy="40005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1266" name="Picture 2" descr=" 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738313"/>
            <a:ext cx="9525" cy="9525"/>
          </a:xfrm>
          <a:prstGeom prst="rect">
            <a:avLst/>
          </a:prstGeom>
          <a:noFill/>
        </p:spPr>
      </p:pic>
      <p:pic>
        <p:nvPicPr>
          <p:cNvPr id="11267" name="Picture 3" descr="http://yandex.st/lego/_/La6qi18Z8LwgnZdsAr1qy1GwCwo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-1463675"/>
            <a:ext cx="9525" cy="9525"/>
          </a:xfrm>
          <a:prstGeom prst="rect">
            <a:avLst/>
          </a:prstGeom>
          <a:noFill/>
        </p:spPr>
      </p:pic>
      <p:pic>
        <p:nvPicPr>
          <p:cNvPr id="11268" name="Picture 4" descr="http://yandex.st/lego/_/La6qi18Z8LwgnZdsAr1qy1GwCwo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-1189038"/>
            <a:ext cx="9525" cy="9525"/>
          </a:xfrm>
          <a:prstGeom prst="rect">
            <a:avLst/>
          </a:prstGeom>
          <a:noFill/>
        </p:spPr>
      </p:pic>
      <p:pic>
        <p:nvPicPr>
          <p:cNvPr id="11269" name="Picture 5" descr="Яндекс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5575" y="-914400"/>
            <a:ext cx="600075" cy="228600"/>
          </a:xfrm>
          <a:prstGeom prst="rect">
            <a:avLst/>
          </a:prstGeom>
          <a:noFill/>
        </p:spPr>
      </p:pic>
      <p:pic>
        <p:nvPicPr>
          <p:cNvPr id="11270" name="Picture 6" descr="http://yandex.st/lego/_/La6qi18Z8LwgnZdsAr1qy1GwCwo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5575" y="-365125"/>
            <a:ext cx="476250" cy="4762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42853"/>
            <a:ext cx="5357850" cy="928693"/>
          </a:xfrm>
          <a:solidFill>
            <a:schemeClr val="accent5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3286124"/>
            <a:ext cx="7072362" cy="1071570"/>
          </a:xfrm>
        </p:spPr>
        <p:txBody>
          <a:bodyPr>
            <a:noAutofit/>
          </a:bodyPr>
          <a:lstStyle/>
          <a:p>
            <a:pPr algn="ctr"/>
            <a:r>
              <a:rPr lang="de-DE" sz="2800" b="1" dirty="0" smtClean="0">
                <a:latin typeface="Comic Sans MS" pitchFamily="66" charset="0"/>
                <a:cs typeface="Times New Roman" pitchFamily="18" charset="0"/>
              </a:rPr>
              <a:t>Welche Mutter macht gluck-gluck, </a:t>
            </a:r>
            <a:r>
              <a:rPr lang="ru-RU" sz="2800" b="1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de-DE" sz="2800" b="1" dirty="0" smtClean="0">
                <a:latin typeface="Comic Sans MS" pitchFamily="66" charset="0"/>
                <a:cs typeface="Times New Roman" pitchFamily="18" charset="0"/>
              </a:rPr>
              <a:t>wenn sie ihre Kinder ruft?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1266" name="Picture 2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738313"/>
            <a:ext cx="9525" cy="9525"/>
          </a:xfrm>
          <a:prstGeom prst="rect">
            <a:avLst/>
          </a:prstGeom>
          <a:noFill/>
        </p:spPr>
      </p:pic>
      <p:pic>
        <p:nvPicPr>
          <p:cNvPr id="11267" name="Picture 3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463675"/>
            <a:ext cx="9525" cy="9525"/>
          </a:xfrm>
          <a:prstGeom prst="rect">
            <a:avLst/>
          </a:prstGeom>
          <a:noFill/>
        </p:spPr>
      </p:pic>
      <p:pic>
        <p:nvPicPr>
          <p:cNvPr id="11268" name="Picture 4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189038"/>
            <a:ext cx="9525" cy="9525"/>
          </a:xfrm>
          <a:prstGeom prst="rect">
            <a:avLst/>
          </a:prstGeom>
          <a:noFill/>
        </p:spPr>
      </p:pic>
      <p:pic>
        <p:nvPicPr>
          <p:cNvPr id="11269" name="Picture 5" descr="Яндекс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5575" y="-914400"/>
            <a:ext cx="600075" cy="228600"/>
          </a:xfrm>
          <a:prstGeom prst="rect">
            <a:avLst/>
          </a:prstGeom>
          <a:noFill/>
        </p:spPr>
      </p:pic>
      <p:pic>
        <p:nvPicPr>
          <p:cNvPr id="11270" name="Picture 6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365125"/>
            <a:ext cx="476250" cy="476250"/>
          </a:xfrm>
          <a:prstGeom prst="rect">
            <a:avLst/>
          </a:prstGeom>
          <a:noFill/>
        </p:spPr>
      </p:pic>
      <p:pic>
        <p:nvPicPr>
          <p:cNvPr id="50180" name="Picture 4" descr="D:\Документы\Загрузки\174745-melisent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14480" y="1285860"/>
            <a:ext cx="5786478" cy="4339859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42853"/>
            <a:ext cx="5357850" cy="928693"/>
          </a:xfrm>
          <a:solidFill>
            <a:schemeClr val="accent5">
              <a:lumMod val="75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71538" y="3071810"/>
            <a:ext cx="7072362" cy="1071570"/>
          </a:xfrm>
        </p:spPr>
        <p:txBody>
          <a:bodyPr>
            <a:noAutofit/>
          </a:bodyPr>
          <a:lstStyle/>
          <a:p>
            <a:pPr algn="ctr"/>
            <a:r>
              <a:rPr lang="de-DE" sz="2800" b="1" dirty="0" smtClean="0">
                <a:latin typeface="Comic Sans MS" pitchFamily="66" charset="0"/>
              </a:rPr>
              <a:t>Mein Fell ist immer schwarz und weiß,</a:t>
            </a:r>
            <a:r>
              <a:rPr lang="ru-RU" sz="2800" b="1" dirty="0" smtClean="0">
                <a:latin typeface="Comic Sans MS" pitchFamily="66" charset="0"/>
              </a:rPr>
              <a:t/>
            </a:r>
            <a:br>
              <a:rPr lang="ru-RU" sz="2800" b="1" dirty="0" smtClean="0">
                <a:latin typeface="Comic Sans MS" pitchFamily="66" charset="0"/>
              </a:rPr>
            </a:br>
            <a:r>
              <a:rPr lang="de-DE" sz="2800" b="1" dirty="0" smtClean="0">
                <a:latin typeface="Comic Sans MS" pitchFamily="66" charset="0"/>
              </a:rPr>
              <a:t>mein Muster gibt's auf vielen Straßen.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  <a:cs typeface="Times New Roman" pitchFamily="18" charset="0"/>
            </a:endParaRPr>
          </a:p>
        </p:txBody>
      </p:sp>
      <p:pic>
        <p:nvPicPr>
          <p:cNvPr id="11266" name="Picture 2" descr=" 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575" y="-1738313"/>
            <a:ext cx="9525" cy="9525"/>
          </a:xfrm>
          <a:prstGeom prst="rect">
            <a:avLst/>
          </a:prstGeom>
          <a:noFill/>
        </p:spPr>
      </p:pic>
      <p:pic>
        <p:nvPicPr>
          <p:cNvPr id="11267" name="Picture 3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463675"/>
            <a:ext cx="9525" cy="9525"/>
          </a:xfrm>
          <a:prstGeom prst="rect">
            <a:avLst/>
          </a:prstGeom>
          <a:noFill/>
        </p:spPr>
      </p:pic>
      <p:pic>
        <p:nvPicPr>
          <p:cNvPr id="11268" name="Picture 4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1189038"/>
            <a:ext cx="9525" cy="9525"/>
          </a:xfrm>
          <a:prstGeom prst="rect">
            <a:avLst/>
          </a:prstGeom>
          <a:noFill/>
        </p:spPr>
      </p:pic>
      <p:pic>
        <p:nvPicPr>
          <p:cNvPr id="11270" name="Picture 6" descr="http://yandex.st/lego/_/La6qi18Z8LwgnZdsAr1qy1GwCwo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365125"/>
            <a:ext cx="476250" cy="476250"/>
          </a:xfrm>
          <a:prstGeom prst="rect">
            <a:avLst/>
          </a:prstGeom>
          <a:noFill/>
        </p:spPr>
      </p:pic>
      <p:pic>
        <p:nvPicPr>
          <p:cNvPr id="51202" name="Picture 2" descr="D:\Документы\Загрузки\Beautiful_Zebra_in_South_Afric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1214422"/>
            <a:ext cx="5143536" cy="43131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3757610" cy="1162050"/>
          </a:xfrm>
        </p:spPr>
        <p:txBody>
          <a:bodyPr>
            <a:prstTxWarp prst="textDoubleWave1">
              <a:avLst/>
            </a:prstTxWarp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de-DE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Herr Schneck</a:t>
            </a:r>
            <a:endParaRPr lang="ru-RU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6248" y="273050"/>
            <a:ext cx="4400552" cy="6227784"/>
          </a:xfrm>
        </p:spPr>
        <p:txBody>
          <a:bodyPr>
            <a:normAutofit fontScale="85000" lnSpcReduction="20000"/>
          </a:bodyPr>
          <a:lstStyle/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Herr Schneck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(mit seinem Versteck)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kommt so rasch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dass es braust,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um die Ecke gesaust.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Da schreit er laut: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Halt!!!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Fast wären wir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zusammengeknallt!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Herr!!!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Sehen Sie nicht,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dass ich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die Vorkriech habe?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Sie sind vielleicht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ein Unglücksrabe!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Beinahe hätte es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einen Unfall gegeben,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mir verdanken Sie,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dass Sie noch leben!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Sie haben wohl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keinen Kriecherschein?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„Nein!“</a:t>
            </a:r>
          </a:p>
          <a:p>
            <a:pPr>
              <a:spcBef>
                <a:spcPts val="0"/>
              </a:spcBef>
              <a:buNone/>
            </a:pPr>
            <a:r>
              <a:rPr lang="de-DE" sz="2200" b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brummt der Stein!</a:t>
            </a:r>
          </a:p>
          <a:p>
            <a:pPr>
              <a:spcBef>
                <a:spcPts val="0"/>
              </a:spcBef>
              <a:buNone/>
            </a:pPr>
            <a:endParaRPr lang="de-DE" sz="2000" b="1" dirty="0" smtClean="0">
              <a:effectLst>
                <a:glow rad="101600">
                  <a:schemeClr val="bg1">
                    <a:alpha val="60000"/>
                  </a:schemeClr>
                </a:glow>
                <a:outerShdw blurRad="50800" dist="38100" dir="18900000" algn="bl" rotWithShape="0">
                  <a:schemeClr val="bg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  <a:buNone/>
            </a:pPr>
            <a:r>
              <a:rPr lang="de-DE" sz="1600" b="1" i="1" dirty="0" smtClean="0">
                <a:effectLst>
                  <a:glow rad="101600">
                    <a:schemeClr val="bg1">
                      <a:alpha val="60000"/>
                    </a:schemeClr>
                  </a:glow>
                  <a:outerShdw blurRad="50800" dist="38100" dir="18900000" algn="bl" rotWithShape="0">
                    <a:schemeClr val="bg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Max Kruse</a:t>
            </a:r>
            <a:endParaRPr lang="de-DE" sz="1700" b="1" i="1" dirty="0" smtClean="0">
              <a:effectLst>
                <a:glow rad="101600">
                  <a:schemeClr val="bg1">
                    <a:alpha val="60000"/>
                  </a:schemeClr>
                </a:glow>
                <a:outerShdw blurRad="50800" dist="38100" dir="18900000" algn="bl" rotWithShape="0">
                  <a:schemeClr val="bg1">
                    <a:alpha val="40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de-DE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785926"/>
            <a:ext cx="3614734" cy="4340237"/>
          </a:xfrm>
          <a:solidFill>
            <a:srgbClr val="FFCC99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Полилиния 6"/>
          <p:cNvSpPr/>
          <p:nvPr/>
        </p:nvSpPr>
        <p:spPr>
          <a:xfrm>
            <a:off x="600891" y="4872446"/>
            <a:ext cx="2664823" cy="767009"/>
          </a:xfrm>
          <a:custGeom>
            <a:avLst/>
            <a:gdLst>
              <a:gd name="connsiteX0" fmla="*/ 0 w 2664823"/>
              <a:gd name="connsiteY0" fmla="*/ 0 h 767009"/>
              <a:gd name="connsiteX1" fmla="*/ 39189 w 2664823"/>
              <a:gd name="connsiteY1" fmla="*/ 13063 h 767009"/>
              <a:gd name="connsiteX2" fmla="*/ 117566 w 2664823"/>
              <a:gd name="connsiteY2" fmla="*/ 65314 h 767009"/>
              <a:gd name="connsiteX3" fmla="*/ 156755 w 2664823"/>
              <a:gd name="connsiteY3" fmla="*/ 78377 h 767009"/>
              <a:gd name="connsiteX4" fmla="*/ 195943 w 2664823"/>
              <a:gd name="connsiteY4" fmla="*/ 104503 h 767009"/>
              <a:gd name="connsiteX5" fmla="*/ 235132 w 2664823"/>
              <a:gd name="connsiteY5" fmla="*/ 143691 h 767009"/>
              <a:gd name="connsiteX6" fmla="*/ 287383 w 2664823"/>
              <a:gd name="connsiteY6" fmla="*/ 156754 h 767009"/>
              <a:gd name="connsiteX7" fmla="*/ 326572 w 2664823"/>
              <a:gd name="connsiteY7" fmla="*/ 182880 h 767009"/>
              <a:gd name="connsiteX8" fmla="*/ 404949 w 2664823"/>
              <a:gd name="connsiteY8" fmla="*/ 209005 h 767009"/>
              <a:gd name="connsiteX9" fmla="*/ 444138 w 2664823"/>
              <a:gd name="connsiteY9" fmla="*/ 235131 h 767009"/>
              <a:gd name="connsiteX10" fmla="*/ 535578 w 2664823"/>
              <a:gd name="connsiteY10" fmla="*/ 287383 h 767009"/>
              <a:gd name="connsiteX11" fmla="*/ 574766 w 2664823"/>
              <a:gd name="connsiteY11" fmla="*/ 326571 h 767009"/>
              <a:gd name="connsiteX12" fmla="*/ 653143 w 2664823"/>
              <a:gd name="connsiteY12" fmla="*/ 378823 h 767009"/>
              <a:gd name="connsiteX13" fmla="*/ 757646 w 2664823"/>
              <a:gd name="connsiteY13" fmla="*/ 431074 h 767009"/>
              <a:gd name="connsiteX14" fmla="*/ 836023 w 2664823"/>
              <a:gd name="connsiteY14" fmla="*/ 470263 h 767009"/>
              <a:gd name="connsiteX15" fmla="*/ 914400 w 2664823"/>
              <a:gd name="connsiteY15" fmla="*/ 483325 h 767009"/>
              <a:gd name="connsiteX16" fmla="*/ 966652 w 2664823"/>
              <a:gd name="connsiteY16" fmla="*/ 496388 h 767009"/>
              <a:gd name="connsiteX17" fmla="*/ 1084218 w 2664823"/>
              <a:gd name="connsiteY17" fmla="*/ 509451 h 767009"/>
              <a:gd name="connsiteX18" fmla="*/ 1149532 w 2664823"/>
              <a:gd name="connsiteY18" fmla="*/ 522514 h 767009"/>
              <a:gd name="connsiteX19" fmla="*/ 1515292 w 2664823"/>
              <a:gd name="connsiteY19" fmla="*/ 535577 h 767009"/>
              <a:gd name="connsiteX20" fmla="*/ 2664823 w 2664823"/>
              <a:gd name="connsiteY20" fmla="*/ 561703 h 767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664823" h="767009">
                <a:moveTo>
                  <a:pt x="0" y="0"/>
                </a:moveTo>
                <a:cubicBezTo>
                  <a:pt x="13063" y="4354"/>
                  <a:pt x="27152" y="6376"/>
                  <a:pt x="39189" y="13063"/>
                </a:cubicBezTo>
                <a:cubicBezTo>
                  <a:pt x="66637" y="28312"/>
                  <a:pt x="87778" y="55385"/>
                  <a:pt x="117566" y="65314"/>
                </a:cubicBezTo>
                <a:lnTo>
                  <a:pt x="156755" y="78377"/>
                </a:lnTo>
                <a:cubicBezTo>
                  <a:pt x="169818" y="87086"/>
                  <a:pt x="183882" y="94452"/>
                  <a:pt x="195943" y="104503"/>
                </a:cubicBezTo>
                <a:cubicBezTo>
                  <a:pt x="210135" y="116330"/>
                  <a:pt x="219092" y="134526"/>
                  <a:pt x="235132" y="143691"/>
                </a:cubicBezTo>
                <a:cubicBezTo>
                  <a:pt x="250720" y="152598"/>
                  <a:pt x="269966" y="152400"/>
                  <a:pt x="287383" y="156754"/>
                </a:cubicBezTo>
                <a:cubicBezTo>
                  <a:pt x="300446" y="165463"/>
                  <a:pt x="312225" y="176504"/>
                  <a:pt x="326572" y="182880"/>
                </a:cubicBezTo>
                <a:cubicBezTo>
                  <a:pt x="351737" y="194064"/>
                  <a:pt x="404949" y="209005"/>
                  <a:pt x="404949" y="209005"/>
                </a:cubicBezTo>
                <a:cubicBezTo>
                  <a:pt x="418012" y="217714"/>
                  <a:pt x="430507" y="227342"/>
                  <a:pt x="444138" y="235131"/>
                </a:cubicBezTo>
                <a:cubicBezTo>
                  <a:pt x="484790" y="258361"/>
                  <a:pt x="500860" y="258451"/>
                  <a:pt x="535578" y="287383"/>
                </a:cubicBezTo>
                <a:cubicBezTo>
                  <a:pt x="549770" y="299209"/>
                  <a:pt x="560184" y="315229"/>
                  <a:pt x="574766" y="326571"/>
                </a:cubicBezTo>
                <a:cubicBezTo>
                  <a:pt x="599551" y="345848"/>
                  <a:pt x="653143" y="378823"/>
                  <a:pt x="653143" y="378823"/>
                </a:cubicBezTo>
                <a:cubicBezTo>
                  <a:pt x="701910" y="451971"/>
                  <a:pt x="650374" y="395316"/>
                  <a:pt x="757646" y="431074"/>
                </a:cubicBezTo>
                <a:cubicBezTo>
                  <a:pt x="898550" y="478042"/>
                  <a:pt x="702781" y="440654"/>
                  <a:pt x="836023" y="470263"/>
                </a:cubicBezTo>
                <a:cubicBezTo>
                  <a:pt x="861878" y="476009"/>
                  <a:pt x="888428" y="478131"/>
                  <a:pt x="914400" y="483325"/>
                </a:cubicBezTo>
                <a:cubicBezTo>
                  <a:pt x="932005" y="486846"/>
                  <a:pt x="948907" y="493658"/>
                  <a:pt x="966652" y="496388"/>
                </a:cubicBezTo>
                <a:cubicBezTo>
                  <a:pt x="1005623" y="502384"/>
                  <a:pt x="1045184" y="503875"/>
                  <a:pt x="1084218" y="509451"/>
                </a:cubicBezTo>
                <a:cubicBezTo>
                  <a:pt x="1106197" y="512591"/>
                  <a:pt x="1127370" y="521171"/>
                  <a:pt x="1149532" y="522514"/>
                </a:cubicBezTo>
                <a:cubicBezTo>
                  <a:pt x="1271306" y="529894"/>
                  <a:pt x="1393372" y="531223"/>
                  <a:pt x="1515292" y="535577"/>
                </a:cubicBezTo>
                <a:cubicBezTo>
                  <a:pt x="1862431" y="767009"/>
                  <a:pt x="1538781" y="561703"/>
                  <a:pt x="2664823" y="561703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1928794" y="2643182"/>
            <a:ext cx="112513" cy="2743200"/>
          </a:xfrm>
          <a:custGeom>
            <a:avLst/>
            <a:gdLst>
              <a:gd name="connsiteX0" fmla="*/ 0 w 112513"/>
              <a:gd name="connsiteY0" fmla="*/ 0 h 2743200"/>
              <a:gd name="connsiteX1" fmla="*/ 39189 w 112513"/>
              <a:gd name="connsiteY1" fmla="*/ 1423851 h 2743200"/>
              <a:gd name="connsiteX2" fmla="*/ 52251 w 112513"/>
              <a:gd name="connsiteY2" fmla="*/ 1750423 h 2743200"/>
              <a:gd name="connsiteX3" fmla="*/ 65314 w 112513"/>
              <a:gd name="connsiteY3" fmla="*/ 2207623 h 2743200"/>
              <a:gd name="connsiteX4" fmla="*/ 78377 w 112513"/>
              <a:gd name="connsiteY4" fmla="*/ 2246811 h 2743200"/>
              <a:gd name="connsiteX5" fmla="*/ 104503 w 112513"/>
              <a:gd name="connsiteY5" fmla="*/ 2286000 h 2743200"/>
              <a:gd name="connsiteX6" fmla="*/ 104503 w 112513"/>
              <a:gd name="connsiteY6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513" h="2743200">
                <a:moveTo>
                  <a:pt x="0" y="0"/>
                </a:moveTo>
                <a:cubicBezTo>
                  <a:pt x="77954" y="623626"/>
                  <a:pt x="16160" y="65113"/>
                  <a:pt x="39189" y="1423851"/>
                </a:cubicBezTo>
                <a:cubicBezTo>
                  <a:pt x="41035" y="1532780"/>
                  <a:pt x="48622" y="1641539"/>
                  <a:pt x="52251" y="1750423"/>
                </a:cubicBezTo>
                <a:cubicBezTo>
                  <a:pt x="57330" y="1902801"/>
                  <a:pt x="57301" y="2055372"/>
                  <a:pt x="65314" y="2207623"/>
                </a:cubicBezTo>
                <a:cubicBezTo>
                  <a:pt x="66038" y="2221373"/>
                  <a:pt x="72219" y="2234495"/>
                  <a:pt x="78377" y="2246811"/>
                </a:cubicBezTo>
                <a:cubicBezTo>
                  <a:pt x="85398" y="2260853"/>
                  <a:pt x="103678" y="2270322"/>
                  <a:pt x="104503" y="2286000"/>
                </a:cubicBezTo>
                <a:cubicBezTo>
                  <a:pt x="112513" y="2438189"/>
                  <a:pt x="104503" y="2590800"/>
                  <a:pt x="104503" y="2743200"/>
                </a:cubicBezTo>
              </a:path>
            </a:pathLst>
          </a:cu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488" y="4000504"/>
            <a:ext cx="739890" cy="29581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28768" y="3363126"/>
            <a:ext cx="703939" cy="3302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74554" y="2611335"/>
            <a:ext cx="428628" cy="35719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12531" y="4012996"/>
            <a:ext cx="799922" cy="332203"/>
          </a:xfrm>
          <a:prstGeom prst="roundRect">
            <a:avLst/>
          </a:prstGeom>
          <a:solidFill>
            <a:srgbClr val="FFFFCC"/>
          </a:solidFill>
          <a:ln w="63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00430" y="4429132"/>
            <a:ext cx="428628" cy="357190"/>
          </a:xfrm>
          <a:prstGeom prst="roundRect">
            <a:avLst/>
          </a:prstGeom>
          <a:solidFill>
            <a:srgbClr val="FFFFCC"/>
          </a:solidFill>
          <a:ln w="63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571736" y="3429000"/>
            <a:ext cx="428628" cy="35719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635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2571736" y="5000636"/>
            <a:ext cx="1302916" cy="744582"/>
          </a:xfrm>
          <a:custGeom>
            <a:avLst/>
            <a:gdLst>
              <a:gd name="connsiteX0" fmla="*/ 152679 w 1302916"/>
              <a:gd name="connsiteY0" fmla="*/ 640080 h 744582"/>
              <a:gd name="connsiteX1" fmla="*/ 113490 w 1302916"/>
              <a:gd name="connsiteY1" fmla="*/ 613954 h 744582"/>
              <a:gd name="connsiteX2" fmla="*/ 74302 w 1302916"/>
              <a:gd name="connsiteY2" fmla="*/ 600891 h 744582"/>
              <a:gd name="connsiteX3" fmla="*/ 61239 w 1302916"/>
              <a:gd name="connsiteY3" fmla="*/ 561702 h 744582"/>
              <a:gd name="connsiteX4" fmla="*/ 35113 w 1302916"/>
              <a:gd name="connsiteY4" fmla="*/ 522514 h 744582"/>
              <a:gd name="connsiteX5" fmla="*/ 8987 w 1302916"/>
              <a:gd name="connsiteY5" fmla="*/ 431074 h 744582"/>
              <a:gd name="connsiteX6" fmla="*/ 22050 w 1302916"/>
              <a:gd name="connsiteY6" fmla="*/ 300445 h 744582"/>
              <a:gd name="connsiteX7" fmla="*/ 152679 w 1302916"/>
              <a:gd name="connsiteY7" fmla="*/ 261257 h 744582"/>
              <a:gd name="connsiteX8" fmla="*/ 244119 w 1302916"/>
              <a:gd name="connsiteY8" fmla="*/ 156754 h 744582"/>
              <a:gd name="connsiteX9" fmla="*/ 348622 w 1302916"/>
              <a:gd name="connsiteY9" fmla="*/ 91440 h 744582"/>
              <a:gd name="connsiteX10" fmla="*/ 387810 w 1302916"/>
              <a:gd name="connsiteY10" fmla="*/ 78377 h 744582"/>
              <a:gd name="connsiteX11" fmla="*/ 426999 w 1302916"/>
              <a:gd name="connsiteY11" fmla="*/ 65314 h 744582"/>
              <a:gd name="connsiteX12" fmla="*/ 570690 w 1302916"/>
              <a:gd name="connsiteY12" fmla="*/ 0 h 744582"/>
              <a:gd name="connsiteX13" fmla="*/ 766633 w 1302916"/>
              <a:gd name="connsiteY13" fmla="*/ 13062 h 744582"/>
              <a:gd name="connsiteX14" fmla="*/ 845010 w 1302916"/>
              <a:gd name="connsiteY14" fmla="*/ 39188 h 744582"/>
              <a:gd name="connsiteX15" fmla="*/ 962576 w 1302916"/>
              <a:gd name="connsiteY15" fmla="*/ 130628 h 744582"/>
              <a:gd name="connsiteX16" fmla="*/ 1027890 w 1302916"/>
              <a:gd name="connsiteY16" fmla="*/ 143691 h 744582"/>
              <a:gd name="connsiteX17" fmla="*/ 1106267 w 1302916"/>
              <a:gd name="connsiteY17" fmla="*/ 209005 h 744582"/>
              <a:gd name="connsiteX18" fmla="*/ 1145456 w 1302916"/>
              <a:gd name="connsiteY18" fmla="*/ 235131 h 744582"/>
              <a:gd name="connsiteX19" fmla="*/ 1171582 w 1302916"/>
              <a:gd name="connsiteY19" fmla="*/ 313508 h 744582"/>
              <a:gd name="connsiteX20" fmla="*/ 1223833 w 1302916"/>
              <a:gd name="connsiteY20" fmla="*/ 391885 h 744582"/>
              <a:gd name="connsiteX21" fmla="*/ 1236896 w 1302916"/>
              <a:gd name="connsiteY21" fmla="*/ 483325 h 744582"/>
              <a:gd name="connsiteX22" fmla="*/ 1289147 w 1302916"/>
              <a:gd name="connsiteY22" fmla="*/ 587828 h 744582"/>
              <a:gd name="connsiteX23" fmla="*/ 1302210 w 1302916"/>
              <a:gd name="connsiteY23" fmla="*/ 627017 h 744582"/>
              <a:gd name="connsiteX24" fmla="*/ 1289147 w 1302916"/>
              <a:gd name="connsiteY24" fmla="*/ 718457 h 744582"/>
              <a:gd name="connsiteX25" fmla="*/ 1249959 w 1302916"/>
              <a:gd name="connsiteY25" fmla="*/ 731520 h 744582"/>
              <a:gd name="connsiteX26" fmla="*/ 910324 w 1302916"/>
              <a:gd name="connsiteY26" fmla="*/ 744582 h 744582"/>
              <a:gd name="connsiteX27" fmla="*/ 557627 w 1302916"/>
              <a:gd name="connsiteY27" fmla="*/ 731520 h 744582"/>
              <a:gd name="connsiteX28" fmla="*/ 492313 w 1302916"/>
              <a:gd name="connsiteY28" fmla="*/ 718457 h 744582"/>
              <a:gd name="connsiteX29" fmla="*/ 257182 w 1302916"/>
              <a:gd name="connsiteY29" fmla="*/ 705394 h 744582"/>
              <a:gd name="connsiteX30" fmla="*/ 217993 w 1302916"/>
              <a:gd name="connsiteY30" fmla="*/ 679268 h 744582"/>
              <a:gd name="connsiteX31" fmla="*/ 178804 w 1302916"/>
              <a:gd name="connsiteY31" fmla="*/ 666205 h 744582"/>
              <a:gd name="connsiteX32" fmla="*/ 152679 w 1302916"/>
              <a:gd name="connsiteY32" fmla="*/ 640080 h 744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1302916" h="744582">
                <a:moveTo>
                  <a:pt x="152679" y="640080"/>
                </a:moveTo>
                <a:cubicBezTo>
                  <a:pt x="141793" y="631372"/>
                  <a:pt x="127532" y="620975"/>
                  <a:pt x="113490" y="613954"/>
                </a:cubicBezTo>
                <a:cubicBezTo>
                  <a:pt x="101174" y="607796"/>
                  <a:pt x="84038" y="610627"/>
                  <a:pt x="74302" y="600891"/>
                </a:cubicBezTo>
                <a:cubicBezTo>
                  <a:pt x="64566" y="591154"/>
                  <a:pt x="67397" y="574018"/>
                  <a:pt x="61239" y="561702"/>
                </a:cubicBezTo>
                <a:cubicBezTo>
                  <a:pt x="54218" y="547660"/>
                  <a:pt x="43822" y="535577"/>
                  <a:pt x="35113" y="522514"/>
                </a:cubicBezTo>
                <a:cubicBezTo>
                  <a:pt x="28953" y="504035"/>
                  <a:pt x="8987" y="447475"/>
                  <a:pt x="8987" y="431074"/>
                </a:cubicBezTo>
                <a:cubicBezTo>
                  <a:pt x="8987" y="387314"/>
                  <a:pt x="0" y="338244"/>
                  <a:pt x="22050" y="300445"/>
                </a:cubicBezTo>
                <a:cubicBezTo>
                  <a:pt x="27479" y="291138"/>
                  <a:pt x="132371" y="266334"/>
                  <a:pt x="152679" y="261257"/>
                </a:cubicBezTo>
                <a:cubicBezTo>
                  <a:pt x="213639" y="169817"/>
                  <a:pt x="178804" y="200297"/>
                  <a:pt x="244119" y="156754"/>
                </a:cubicBezTo>
                <a:cubicBezTo>
                  <a:pt x="285520" y="94650"/>
                  <a:pt x="255349" y="122530"/>
                  <a:pt x="348622" y="91440"/>
                </a:cubicBezTo>
                <a:lnTo>
                  <a:pt x="387810" y="78377"/>
                </a:lnTo>
                <a:lnTo>
                  <a:pt x="426999" y="65314"/>
                </a:lnTo>
                <a:cubicBezTo>
                  <a:pt x="523849" y="746"/>
                  <a:pt x="474586" y="19220"/>
                  <a:pt x="570690" y="0"/>
                </a:cubicBezTo>
                <a:cubicBezTo>
                  <a:pt x="636004" y="4354"/>
                  <a:pt x="701832" y="3805"/>
                  <a:pt x="766633" y="13062"/>
                </a:cubicBezTo>
                <a:cubicBezTo>
                  <a:pt x="793895" y="16957"/>
                  <a:pt x="845010" y="39188"/>
                  <a:pt x="845010" y="39188"/>
                </a:cubicBezTo>
                <a:cubicBezTo>
                  <a:pt x="874227" y="68405"/>
                  <a:pt x="923514" y="122815"/>
                  <a:pt x="962576" y="130628"/>
                </a:cubicBezTo>
                <a:lnTo>
                  <a:pt x="1027890" y="143691"/>
                </a:lnTo>
                <a:cubicBezTo>
                  <a:pt x="1125190" y="208558"/>
                  <a:pt x="1005687" y="125188"/>
                  <a:pt x="1106267" y="209005"/>
                </a:cubicBezTo>
                <a:cubicBezTo>
                  <a:pt x="1118328" y="219056"/>
                  <a:pt x="1132393" y="226422"/>
                  <a:pt x="1145456" y="235131"/>
                </a:cubicBezTo>
                <a:cubicBezTo>
                  <a:pt x="1154165" y="261257"/>
                  <a:pt x="1156306" y="290594"/>
                  <a:pt x="1171582" y="313508"/>
                </a:cubicBezTo>
                <a:lnTo>
                  <a:pt x="1223833" y="391885"/>
                </a:lnTo>
                <a:cubicBezTo>
                  <a:pt x="1228187" y="422365"/>
                  <a:pt x="1227160" y="454116"/>
                  <a:pt x="1236896" y="483325"/>
                </a:cubicBezTo>
                <a:cubicBezTo>
                  <a:pt x="1249212" y="520272"/>
                  <a:pt x="1276831" y="550881"/>
                  <a:pt x="1289147" y="587828"/>
                </a:cubicBezTo>
                <a:lnTo>
                  <a:pt x="1302210" y="627017"/>
                </a:lnTo>
                <a:cubicBezTo>
                  <a:pt x="1297856" y="657497"/>
                  <a:pt x="1302916" y="690918"/>
                  <a:pt x="1289147" y="718457"/>
                </a:cubicBezTo>
                <a:cubicBezTo>
                  <a:pt x="1282989" y="730773"/>
                  <a:pt x="1263696" y="730573"/>
                  <a:pt x="1249959" y="731520"/>
                </a:cubicBezTo>
                <a:cubicBezTo>
                  <a:pt x="1136932" y="739315"/>
                  <a:pt x="1023536" y="740228"/>
                  <a:pt x="910324" y="744582"/>
                </a:cubicBezTo>
                <a:cubicBezTo>
                  <a:pt x="792758" y="740228"/>
                  <a:pt x="675044" y="738858"/>
                  <a:pt x="557627" y="731520"/>
                </a:cubicBezTo>
                <a:cubicBezTo>
                  <a:pt x="535468" y="730135"/>
                  <a:pt x="514432" y="720380"/>
                  <a:pt x="492313" y="718457"/>
                </a:cubicBezTo>
                <a:cubicBezTo>
                  <a:pt x="414110" y="711657"/>
                  <a:pt x="335559" y="709748"/>
                  <a:pt x="257182" y="705394"/>
                </a:cubicBezTo>
                <a:cubicBezTo>
                  <a:pt x="244119" y="696685"/>
                  <a:pt x="232035" y="686289"/>
                  <a:pt x="217993" y="679268"/>
                </a:cubicBezTo>
                <a:cubicBezTo>
                  <a:pt x="205677" y="673110"/>
                  <a:pt x="190611" y="673289"/>
                  <a:pt x="178804" y="666205"/>
                </a:cubicBezTo>
                <a:cubicBezTo>
                  <a:pt x="168244" y="659869"/>
                  <a:pt x="163565" y="648788"/>
                  <a:pt x="152679" y="640080"/>
                </a:cubicBezTo>
                <a:close/>
              </a:path>
            </a:pathLst>
          </a:cu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2357422" y="5857892"/>
            <a:ext cx="285752" cy="14287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2000232" y="5572140"/>
            <a:ext cx="204790" cy="133352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 flipH="1" flipV="1">
            <a:off x="3286116" y="5857892"/>
            <a:ext cx="142876" cy="14287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Документы\Загрузки\rfhnbzrb\животные\0011-078-Domik-moj-vsegda-pri-mne-i-noshu-ja-na-spine-ulitk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643446"/>
            <a:ext cx="1860795" cy="1149346"/>
          </a:xfrm>
          <a:prstGeom prst="rect">
            <a:avLst/>
          </a:prstGeom>
          <a:noFill/>
          <a:effectLst>
            <a:outerShdw blurRad="50800" dist="165100" dir="18900000" algn="b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3108" y="485776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800" dirty="0" smtClean="0"/>
              <a:t/>
            </a:r>
            <a:br>
              <a:rPr lang="de-DE" sz="2800" dirty="0" smtClean="0"/>
            </a:br>
            <a:endParaRPr lang="ru-RU" sz="28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571604" y="5429264"/>
            <a:ext cx="6286544" cy="804862"/>
          </a:xfrm>
        </p:spPr>
        <p:txBody>
          <a:bodyPr>
            <a:prstTxWarp prst="textWave2">
              <a:avLst/>
            </a:prstTxWarp>
            <a:normAutofit/>
          </a:bodyPr>
          <a:lstStyle/>
          <a:p>
            <a:r>
              <a:rPr lang="de-DE" sz="2800" b="1" dirty="0" smtClean="0">
                <a:latin typeface="Comic Sans MS" pitchFamily="66" charset="0"/>
              </a:rPr>
              <a:t>Ein Schwein geht um die Ecke.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285860"/>
            <a:ext cx="4143404" cy="371477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олилиния 7"/>
          <p:cNvSpPr/>
          <p:nvPr/>
        </p:nvSpPr>
        <p:spPr>
          <a:xfrm>
            <a:off x="4286248" y="2143116"/>
            <a:ext cx="2429692" cy="1495882"/>
          </a:xfrm>
          <a:custGeom>
            <a:avLst/>
            <a:gdLst>
              <a:gd name="connsiteX0" fmla="*/ 2429692 w 2429692"/>
              <a:gd name="connsiteY0" fmla="*/ 1410789 h 1495882"/>
              <a:gd name="connsiteX1" fmla="*/ 2364378 w 2429692"/>
              <a:gd name="connsiteY1" fmla="*/ 1423851 h 1495882"/>
              <a:gd name="connsiteX2" fmla="*/ 2325189 w 2429692"/>
              <a:gd name="connsiteY2" fmla="*/ 1436914 h 1495882"/>
              <a:gd name="connsiteX3" fmla="*/ 2233749 w 2429692"/>
              <a:gd name="connsiteY3" fmla="*/ 1463040 h 1495882"/>
              <a:gd name="connsiteX4" fmla="*/ 2155372 w 2429692"/>
              <a:gd name="connsiteY4" fmla="*/ 1489166 h 1495882"/>
              <a:gd name="connsiteX5" fmla="*/ 1841863 w 2429692"/>
              <a:gd name="connsiteY5" fmla="*/ 1463040 h 1495882"/>
              <a:gd name="connsiteX6" fmla="*/ 1711235 w 2429692"/>
              <a:gd name="connsiteY6" fmla="*/ 1410789 h 1495882"/>
              <a:gd name="connsiteX7" fmla="*/ 1645920 w 2429692"/>
              <a:gd name="connsiteY7" fmla="*/ 1384663 h 1495882"/>
              <a:gd name="connsiteX8" fmla="*/ 1593669 w 2429692"/>
              <a:gd name="connsiteY8" fmla="*/ 1345474 h 1495882"/>
              <a:gd name="connsiteX9" fmla="*/ 1463040 w 2429692"/>
              <a:gd name="connsiteY9" fmla="*/ 1319349 h 1495882"/>
              <a:gd name="connsiteX10" fmla="*/ 1410789 w 2429692"/>
              <a:gd name="connsiteY10" fmla="*/ 1293223 h 1495882"/>
              <a:gd name="connsiteX11" fmla="*/ 1293223 w 2429692"/>
              <a:gd name="connsiteY11" fmla="*/ 1214846 h 1495882"/>
              <a:gd name="connsiteX12" fmla="*/ 1254035 w 2429692"/>
              <a:gd name="connsiteY12" fmla="*/ 1175657 h 1495882"/>
              <a:gd name="connsiteX13" fmla="*/ 1201783 w 2429692"/>
              <a:gd name="connsiteY13" fmla="*/ 1136469 h 1495882"/>
              <a:gd name="connsiteX14" fmla="*/ 1149532 w 2429692"/>
              <a:gd name="connsiteY14" fmla="*/ 1084217 h 1495882"/>
              <a:gd name="connsiteX15" fmla="*/ 1058092 w 2429692"/>
              <a:gd name="connsiteY15" fmla="*/ 992777 h 1495882"/>
              <a:gd name="connsiteX16" fmla="*/ 1018903 w 2429692"/>
              <a:gd name="connsiteY16" fmla="*/ 927463 h 1495882"/>
              <a:gd name="connsiteX17" fmla="*/ 992778 w 2429692"/>
              <a:gd name="connsiteY17" fmla="*/ 849086 h 1495882"/>
              <a:gd name="connsiteX18" fmla="*/ 966652 w 2429692"/>
              <a:gd name="connsiteY18" fmla="*/ 783771 h 1495882"/>
              <a:gd name="connsiteX19" fmla="*/ 1005840 w 2429692"/>
              <a:gd name="connsiteY19" fmla="*/ 300446 h 1495882"/>
              <a:gd name="connsiteX20" fmla="*/ 1045029 w 2429692"/>
              <a:gd name="connsiteY20" fmla="*/ 222069 h 1495882"/>
              <a:gd name="connsiteX21" fmla="*/ 1058092 w 2429692"/>
              <a:gd name="connsiteY21" fmla="*/ 182880 h 1495882"/>
              <a:gd name="connsiteX22" fmla="*/ 1136469 w 2429692"/>
              <a:gd name="connsiteY22" fmla="*/ 104503 h 1495882"/>
              <a:gd name="connsiteX23" fmla="*/ 1188720 w 2429692"/>
              <a:gd name="connsiteY23" fmla="*/ 65314 h 1495882"/>
              <a:gd name="connsiteX24" fmla="*/ 1267098 w 2429692"/>
              <a:gd name="connsiteY24" fmla="*/ 52251 h 1495882"/>
              <a:gd name="connsiteX25" fmla="*/ 1306286 w 2429692"/>
              <a:gd name="connsiteY25" fmla="*/ 39189 h 1495882"/>
              <a:gd name="connsiteX26" fmla="*/ 1528355 w 2429692"/>
              <a:gd name="connsiteY26" fmla="*/ 52251 h 1495882"/>
              <a:gd name="connsiteX27" fmla="*/ 1567543 w 2429692"/>
              <a:gd name="connsiteY27" fmla="*/ 91440 h 1495882"/>
              <a:gd name="connsiteX28" fmla="*/ 1645920 w 2429692"/>
              <a:gd name="connsiteY28" fmla="*/ 195943 h 1495882"/>
              <a:gd name="connsiteX29" fmla="*/ 1672046 w 2429692"/>
              <a:gd name="connsiteY29" fmla="*/ 248194 h 1495882"/>
              <a:gd name="connsiteX30" fmla="*/ 1685109 w 2429692"/>
              <a:gd name="connsiteY30" fmla="*/ 287383 h 1495882"/>
              <a:gd name="connsiteX31" fmla="*/ 1724298 w 2429692"/>
              <a:gd name="connsiteY31" fmla="*/ 339634 h 1495882"/>
              <a:gd name="connsiteX32" fmla="*/ 1737360 w 2429692"/>
              <a:gd name="connsiteY32" fmla="*/ 378823 h 1495882"/>
              <a:gd name="connsiteX33" fmla="*/ 1763486 w 2429692"/>
              <a:gd name="connsiteY33" fmla="*/ 418011 h 1495882"/>
              <a:gd name="connsiteX34" fmla="*/ 1776549 w 2429692"/>
              <a:gd name="connsiteY34" fmla="*/ 470263 h 1495882"/>
              <a:gd name="connsiteX35" fmla="*/ 1789612 w 2429692"/>
              <a:gd name="connsiteY35" fmla="*/ 509451 h 1495882"/>
              <a:gd name="connsiteX36" fmla="*/ 1763486 w 2429692"/>
              <a:gd name="connsiteY36" fmla="*/ 679269 h 1495882"/>
              <a:gd name="connsiteX37" fmla="*/ 1750423 w 2429692"/>
              <a:gd name="connsiteY37" fmla="*/ 731520 h 1495882"/>
              <a:gd name="connsiteX38" fmla="*/ 1724298 w 2429692"/>
              <a:gd name="connsiteY38" fmla="*/ 770709 h 1495882"/>
              <a:gd name="connsiteX39" fmla="*/ 1685109 w 2429692"/>
              <a:gd name="connsiteY39" fmla="*/ 783771 h 1495882"/>
              <a:gd name="connsiteX40" fmla="*/ 1606732 w 2429692"/>
              <a:gd name="connsiteY40" fmla="*/ 849086 h 1495882"/>
              <a:gd name="connsiteX41" fmla="*/ 1528355 w 2429692"/>
              <a:gd name="connsiteY41" fmla="*/ 875211 h 1495882"/>
              <a:gd name="connsiteX42" fmla="*/ 1397726 w 2429692"/>
              <a:gd name="connsiteY42" fmla="*/ 927463 h 1495882"/>
              <a:gd name="connsiteX43" fmla="*/ 1319349 w 2429692"/>
              <a:gd name="connsiteY43" fmla="*/ 940526 h 1495882"/>
              <a:gd name="connsiteX44" fmla="*/ 888275 w 2429692"/>
              <a:gd name="connsiteY44" fmla="*/ 927463 h 1495882"/>
              <a:gd name="connsiteX45" fmla="*/ 783772 w 2429692"/>
              <a:gd name="connsiteY45" fmla="*/ 914400 h 1495882"/>
              <a:gd name="connsiteX46" fmla="*/ 679269 w 2429692"/>
              <a:gd name="connsiteY46" fmla="*/ 875211 h 1495882"/>
              <a:gd name="connsiteX47" fmla="*/ 561703 w 2429692"/>
              <a:gd name="connsiteY47" fmla="*/ 822960 h 1495882"/>
              <a:gd name="connsiteX48" fmla="*/ 509452 w 2429692"/>
              <a:gd name="connsiteY48" fmla="*/ 796834 h 1495882"/>
              <a:gd name="connsiteX49" fmla="*/ 391886 w 2429692"/>
              <a:gd name="connsiteY49" fmla="*/ 679269 h 1495882"/>
              <a:gd name="connsiteX50" fmla="*/ 339635 w 2429692"/>
              <a:gd name="connsiteY50" fmla="*/ 627017 h 1495882"/>
              <a:gd name="connsiteX51" fmla="*/ 261258 w 2429692"/>
              <a:gd name="connsiteY51" fmla="*/ 509451 h 1495882"/>
              <a:gd name="connsiteX52" fmla="*/ 209006 w 2429692"/>
              <a:gd name="connsiteY52" fmla="*/ 418011 h 1495882"/>
              <a:gd name="connsiteX53" fmla="*/ 156755 w 2429692"/>
              <a:gd name="connsiteY53" fmla="*/ 313509 h 1495882"/>
              <a:gd name="connsiteX54" fmla="*/ 104503 w 2429692"/>
              <a:gd name="connsiteY54" fmla="*/ 235131 h 1495882"/>
              <a:gd name="connsiteX55" fmla="*/ 52252 w 2429692"/>
              <a:gd name="connsiteY55" fmla="*/ 130629 h 1495882"/>
              <a:gd name="connsiteX56" fmla="*/ 13063 w 2429692"/>
              <a:gd name="connsiteY56" fmla="*/ 26126 h 1495882"/>
              <a:gd name="connsiteX57" fmla="*/ 0 w 2429692"/>
              <a:gd name="connsiteY57" fmla="*/ 0 h 1495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429692" h="1495882">
                <a:moveTo>
                  <a:pt x="2429692" y="1410789"/>
                </a:moveTo>
                <a:cubicBezTo>
                  <a:pt x="2407921" y="1415143"/>
                  <a:pt x="2385918" y="1418466"/>
                  <a:pt x="2364378" y="1423851"/>
                </a:cubicBezTo>
                <a:cubicBezTo>
                  <a:pt x="2351019" y="1427191"/>
                  <a:pt x="2338378" y="1432957"/>
                  <a:pt x="2325189" y="1436914"/>
                </a:cubicBezTo>
                <a:cubicBezTo>
                  <a:pt x="2294826" y="1446023"/>
                  <a:pt x="2264047" y="1453717"/>
                  <a:pt x="2233749" y="1463040"/>
                </a:cubicBezTo>
                <a:cubicBezTo>
                  <a:pt x="2207428" y="1471139"/>
                  <a:pt x="2155372" y="1489166"/>
                  <a:pt x="2155372" y="1489166"/>
                </a:cubicBezTo>
                <a:cubicBezTo>
                  <a:pt x="2009111" y="1481853"/>
                  <a:pt x="1951336" y="1495882"/>
                  <a:pt x="1841863" y="1463040"/>
                </a:cubicBezTo>
                <a:cubicBezTo>
                  <a:pt x="1725548" y="1428145"/>
                  <a:pt x="1801881" y="1451076"/>
                  <a:pt x="1711235" y="1410789"/>
                </a:cubicBezTo>
                <a:cubicBezTo>
                  <a:pt x="1689807" y="1401266"/>
                  <a:pt x="1666418" y="1396051"/>
                  <a:pt x="1645920" y="1384663"/>
                </a:cubicBezTo>
                <a:cubicBezTo>
                  <a:pt x="1626888" y="1374090"/>
                  <a:pt x="1612572" y="1356276"/>
                  <a:pt x="1593669" y="1345474"/>
                </a:cubicBezTo>
                <a:cubicBezTo>
                  <a:pt x="1563269" y="1328103"/>
                  <a:pt x="1483145" y="1322221"/>
                  <a:pt x="1463040" y="1319349"/>
                </a:cubicBezTo>
                <a:cubicBezTo>
                  <a:pt x="1445623" y="1310640"/>
                  <a:pt x="1427811" y="1302680"/>
                  <a:pt x="1410789" y="1293223"/>
                </a:cubicBezTo>
                <a:cubicBezTo>
                  <a:pt x="1369252" y="1270147"/>
                  <a:pt x="1329389" y="1245846"/>
                  <a:pt x="1293223" y="1214846"/>
                </a:cubicBezTo>
                <a:cubicBezTo>
                  <a:pt x="1279197" y="1202824"/>
                  <a:pt x="1268061" y="1187679"/>
                  <a:pt x="1254035" y="1175657"/>
                </a:cubicBezTo>
                <a:cubicBezTo>
                  <a:pt x="1237505" y="1161488"/>
                  <a:pt x="1218168" y="1150806"/>
                  <a:pt x="1201783" y="1136469"/>
                </a:cubicBezTo>
                <a:cubicBezTo>
                  <a:pt x="1183246" y="1120249"/>
                  <a:pt x="1168069" y="1100437"/>
                  <a:pt x="1149532" y="1084217"/>
                </a:cubicBezTo>
                <a:cubicBezTo>
                  <a:pt x="1079858" y="1023252"/>
                  <a:pt x="1110347" y="1071160"/>
                  <a:pt x="1058092" y="992777"/>
                </a:cubicBezTo>
                <a:cubicBezTo>
                  <a:pt x="1044008" y="971652"/>
                  <a:pt x="1029409" y="950577"/>
                  <a:pt x="1018903" y="927463"/>
                </a:cubicBezTo>
                <a:cubicBezTo>
                  <a:pt x="1007507" y="902393"/>
                  <a:pt x="1003006" y="874655"/>
                  <a:pt x="992778" y="849086"/>
                </a:cubicBezTo>
                <a:lnTo>
                  <a:pt x="966652" y="783771"/>
                </a:lnTo>
                <a:cubicBezTo>
                  <a:pt x="975784" y="491542"/>
                  <a:pt x="928727" y="470096"/>
                  <a:pt x="1005840" y="300446"/>
                </a:cubicBezTo>
                <a:cubicBezTo>
                  <a:pt x="1017927" y="273855"/>
                  <a:pt x="1033166" y="248761"/>
                  <a:pt x="1045029" y="222069"/>
                </a:cubicBezTo>
                <a:cubicBezTo>
                  <a:pt x="1050621" y="209486"/>
                  <a:pt x="1051260" y="194835"/>
                  <a:pt x="1058092" y="182880"/>
                </a:cubicBezTo>
                <a:cubicBezTo>
                  <a:pt x="1090799" y="125642"/>
                  <a:pt x="1090632" y="137244"/>
                  <a:pt x="1136469" y="104503"/>
                </a:cubicBezTo>
                <a:cubicBezTo>
                  <a:pt x="1154185" y="91849"/>
                  <a:pt x="1168506" y="73400"/>
                  <a:pt x="1188720" y="65314"/>
                </a:cubicBezTo>
                <a:cubicBezTo>
                  <a:pt x="1213312" y="55477"/>
                  <a:pt x="1241242" y="57997"/>
                  <a:pt x="1267098" y="52251"/>
                </a:cubicBezTo>
                <a:cubicBezTo>
                  <a:pt x="1280539" y="49264"/>
                  <a:pt x="1293223" y="43543"/>
                  <a:pt x="1306286" y="39189"/>
                </a:cubicBezTo>
                <a:cubicBezTo>
                  <a:pt x="1380309" y="43543"/>
                  <a:pt x="1455644" y="37709"/>
                  <a:pt x="1528355" y="52251"/>
                </a:cubicBezTo>
                <a:cubicBezTo>
                  <a:pt x="1546470" y="55874"/>
                  <a:pt x="1555845" y="77142"/>
                  <a:pt x="1567543" y="91440"/>
                </a:cubicBezTo>
                <a:cubicBezTo>
                  <a:pt x="1595116" y="125140"/>
                  <a:pt x="1626447" y="156997"/>
                  <a:pt x="1645920" y="195943"/>
                </a:cubicBezTo>
                <a:cubicBezTo>
                  <a:pt x="1654629" y="213360"/>
                  <a:pt x="1664375" y="230296"/>
                  <a:pt x="1672046" y="248194"/>
                </a:cubicBezTo>
                <a:cubicBezTo>
                  <a:pt x="1677470" y="260850"/>
                  <a:pt x="1678277" y="275428"/>
                  <a:pt x="1685109" y="287383"/>
                </a:cubicBezTo>
                <a:cubicBezTo>
                  <a:pt x="1695911" y="306286"/>
                  <a:pt x="1711235" y="322217"/>
                  <a:pt x="1724298" y="339634"/>
                </a:cubicBezTo>
                <a:cubicBezTo>
                  <a:pt x="1728652" y="352697"/>
                  <a:pt x="1731202" y="366507"/>
                  <a:pt x="1737360" y="378823"/>
                </a:cubicBezTo>
                <a:cubicBezTo>
                  <a:pt x="1744381" y="392865"/>
                  <a:pt x="1757302" y="403581"/>
                  <a:pt x="1763486" y="418011"/>
                </a:cubicBezTo>
                <a:cubicBezTo>
                  <a:pt x="1770558" y="434513"/>
                  <a:pt x="1771617" y="453000"/>
                  <a:pt x="1776549" y="470263"/>
                </a:cubicBezTo>
                <a:cubicBezTo>
                  <a:pt x="1780332" y="483502"/>
                  <a:pt x="1785258" y="496388"/>
                  <a:pt x="1789612" y="509451"/>
                </a:cubicBezTo>
                <a:cubicBezTo>
                  <a:pt x="1780903" y="566057"/>
                  <a:pt x="1773439" y="622869"/>
                  <a:pt x="1763486" y="679269"/>
                </a:cubicBezTo>
                <a:cubicBezTo>
                  <a:pt x="1760366" y="696949"/>
                  <a:pt x="1757495" y="715019"/>
                  <a:pt x="1750423" y="731520"/>
                </a:cubicBezTo>
                <a:cubicBezTo>
                  <a:pt x="1744239" y="745950"/>
                  <a:pt x="1736557" y="760902"/>
                  <a:pt x="1724298" y="770709"/>
                </a:cubicBezTo>
                <a:cubicBezTo>
                  <a:pt x="1713546" y="779311"/>
                  <a:pt x="1698172" y="779417"/>
                  <a:pt x="1685109" y="783771"/>
                </a:cubicBezTo>
                <a:cubicBezTo>
                  <a:pt x="1660501" y="808379"/>
                  <a:pt x="1639466" y="834538"/>
                  <a:pt x="1606732" y="849086"/>
                </a:cubicBezTo>
                <a:cubicBezTo>
                  <a:pt x="1581567" y="860271"/>
                  <a:pt x="1552986" y="862895"/>
                  <a:pt x="1528355" y="875211"/>
                </a:cubicBezTo>
                <a:cubicBezTo>
                  <a:pt x="1485714" y="896531"/>
                  <a:pt x="1446150" y="919392"/>
                  <a:pt x="1397726" y="927463"/>
                </a:cubicBezTo>
                <a:lnTo>
                  <a:pt x="1319349" y="940526"/>
                </a:lnTo>
                <a:lnTo>
                  <a:pt x="888275" y="927463"/>
                </a:lnTo>
                <a:cubicBezTo>
                  <a:pt x="853211" y="925753"/>
                  <a:pt x="818311" y="920680"/>
                  <a:pt x="783772" y="914400"/>
                </a:cubicBezTo>
                <a:cubicBezTo>
                  <a:pt x="764359" y="910870"/>
                  <a:pt x="685809" y="877589"/>
                  <a:pt x="679269" y="875211"/>
                </a:cubicBezTo>
                <a:cubicBezTo>
                  <a:pt x="522471" y="818194"/>
                  <a:pt x="660022" y="879143"/>
                  <a:pt x="561703" y="822960"/>
                </a:cubicBezTo>
                <a:cubicBezTo>
                  <a:pt x="544796" y="813299"/>
                  <a:pt x="524317" y="809412"/>
                  <a:pt x="509452" y="796834"/>
                </a:cubicBezTo>
                <a:cubicBezTo>
                  <a:pt x="467144" y="761035"/>
                  <a:pt x="431075" y="718458"/>
                  <a:pt x="391886" y="679269"/>
                </a:cubicBezTo>
                <a:cubicBezTo>
                  <a:pt x="374469" y="661852"/>
                  <a:pt x="352308" y="648138"/>
                  <a:pt x="339635" y="627017"/>
                </a:cubicBezTo>
                <a:cubicBezTo>
                  <a:pt x="289245" y="543034"/>
                  <a:pt x="315680" y="582015"/>
                  <a:pt x="261258" y="509451"/>
                </a:cubicBezTo>
                <a:cubicBezTo>
                  <a:pt x="232418" y="422933"/>
                  <a:pt x="270517" y="523458"/>
                  <a:pt x="209006" y="418011"/>
                </a:cubicBezTo>
                <a:cubicBezTo>
                  <a:pt x="189382" y="384371"/>
                  <a:pt x="178358" y="345914"/>
                  <a:pt x="156755" y="313509"/>
                </a:cubicBezTo>
                <a:cubicBezTo>
                  <a:pt x="139338" y="287383"/>
                  <a:pt x="114433" y="264919"/>
                  <a:pt x="104503" y="235131"/>
                </a:cubicBezTo>
                <a:cubicBezTo>
                  <a:pt x="75045" y="146760"/>
                  <a:pt x="113950" y="254025"/>
                  <a:pt x="52252" y="130629"/>
                </a:cubicBezTo>
                <a:cubicBezTo>
                  <a:pt x="17379" y="60883"/>
                  <a:pt x="35675" y="82654"/>
                  <a:pt x="13063" y="26126"/>
                </a:cubicBezTo>
                <a:cubicBezTo>
                  <a:pt x="9447" y="17086"/>
                  <a:pt x="4354" y="8709"/>
                  <a:pt x="0" y="0"/>
                </a:cubicBezTo>
              </a:path>
            </a:pathLst>
          </a:custGeom>
          <a:ln w="1174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571868" y="357166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143512"/>
            <a:ext cx="6715172" cy="1071570"/>
          </a:xfrm>
        </p:spPr>
        <p:txBody>
          <a:bodyPr>
            <a:prstTxWarp prst="textDoubleWave1">
              <a:avLst/>
            </a:prstTxWarp>
            <a:noAutofit/>
          </a:bodyPr>
          <a:lstStyle/>
          <a:p>
            <a:pPr algn="ctr"/>
            <a:r>
              <a:rPr lang="de-DE" sz="2400" dirty="0" smtClean="0">
                <a:latin typeface="Comic Sans MS" pitchFamily="66" charset="0"/>
              </a:rPr>
              <a:t>Ein Hase, der sich hinter einem Stein versteckt.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571736" y="1142984"/>
            <a:ext cx="4143404" cy="3571900"/>
          </a:xfrm>
          <a:custGeom>
            <a:avLst/>
            <a:gdLst>
              <a:gd name="connsiteX0" fmla="*/ 0 w 4500594"/>
              <a:gd name="connsiteY0" fmla="*/ 0 h 4143404"/>
              <a:gd name="connsiteX1" fmla="*/ 4500594 w 4500594"/>
              <a:gd name="connsiteY1" fmla="*/ 0 h 4143404"/>
              <a:gd name="connsiteX2" fmla="*/ 4500594 w 4500594"/>
              <a:gd name="connsiteY2" fmla="*/ 4143404 h 4143404"/>
              <a:gd name="connsiteX3" fmla="*/ 0 w 4500594"/>
              <a:gd name="connsiteY3" fmla="*/ 4143404 h 4143404"/>
              <a:gd name="connsiteX4" fmla="*/ 0 w 4500594"/>
              <a:gd name="connsiteY4" fmla="*/ 0 h 414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94" h="4143404">
                <a:moveTo>
                  <a:pt x="0" y="0"/>
                </a:moveTo>
                <a:lnTo>
                  <a:pt x="4500594" y="0"/>
                </a:lnTo>
                <a:lnTo>
                  <a:pt x="4500594" y="4143404"/>
                </a:lnTo>
                <a:lnTo>
                  <a:pt x="0" y="4143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олилиния 37"/>
          <p:cNvSpPr/>
          <p:nvPr/>
        </p:nvSpPr>
        <p:spPr>
          <a:xfrm>
            <a:off x="3643306" y="2571744"/>
            <a:ext cx="2524177" cy="1485900"/>
          </a:xfrm>
          <a:custGeom>
            <a:avLst/>
            <a:gdLst>
              <a:gd name="connsiteX0" fmla="*/ 1028700 w 2524177"/>
              <a:gd name="connsiteY0" fmla="*/ 444500 h 1485900"/>
              <a:gd name="connsiteX1" fmla="*/ 901700 w 2524177"/>
              <a:gd name="connsiteY1" fmla="*/ 368300 h 1485900"/>
              <a:gd name="connsiteX2" fmla="*/ 838200 w 2524177"/>
              <a:gd name="connsiteY2" fmla="*/ 355600 h 1485900"/>
              <a:gd name="connsiteX3" fmla="*/ 660400 w 2524177"/>
              <a:gd name="connsiteY3" fmla="*/ 330200 h 1485900"/>
              <a:gd name="connsiteX4" fmla="*/ 520700 w 2524177"/>
              <a:gd name="connsiteY4" fmla="*/ 292100 h 1485900"/>
              <a:gd name="connsiteX5" fmla="*/ 482600 w 2524177"/>
              <a:gd name="connsiteY5" fmla="*/ 279400 h 1485900"/>
              <a:gd name="connsiteX6" fmla="*/ 419100 w 2524177"/>
              <a:gd name="connsiteY6" fmla="*/ 266700 h 1485900"/>
              <a:gd name="connsiteX7" fmla="*/ 342900 w 2524177"/>
              <a:gd name="connsiteY7" fmla="*/ 279400 h 1485900"/>
              <a:gd name="connsiteX8" fmla="*/ 304800 w 2524177"/>
              <a:gd name="connsiteY8" fmla="*/ 304800 h 1485900"/>
              <a:gd name="connsiteX9" fmla="*/ 266700 w 2524177"/>
              <a:gd name="connsiteY9" fmla="*/ 317500 h 1485900"/>
              <a:gd name="connsiteX10" fmla="*/ 190500 w 2524177"/>
              <a:gd name="connsiteY10" fmla="*/ 381000 h 1485900"/>
              <a:gd name="connsiteX11" fmla="*/ 152400 w 2524177"/>
              <a:gd name="connsiteY11" fmla="*/ 457200 h 1485900"/>
              <a:gd name="connsiteX12" fmla="*/ 114300 w 2524177"/>
              <a:gd name="connsiteY12" fmla="*/ 469900 h 1485900"/>
              <a:gd name="connsiteX13" fmla="*/ 38100 w 2524177"/>
              <a:gd name="connsiteY13" fmla="*/ 558800 h 1485900"/>
              <a:gd name="connsiteX14" fmla="*/ 12700 w 2524177"/>
              <a:gd name="connsiteY14" fmla="*/ 635000 h 1485900"/>
              <a:gd name="connsiteX15" fmla="*/ 0 w 2524177"/>
              <a:gd name="connsiteY15" fmla="*/ 673100 h 1485900"/>
              <a:gd name="connsiteX16" fmla="*/ 12700 w 2524177"/>
              <a:gd name="connsiteY16" fmla="*/ 889000 h 1485900"/>
              <a:gd name="connsiteX17" fmla="*/ 63500 w 2524177"/>
              <a:gd name="connsiteY17" fmla="*/ 1003300 h 1485900"/>
              <a:gd name="connsiteX18" fmla="*/ 76200 w 2524177"/>
              <a:gd name="connsiteY18" fmla="*/ 1041400 h 1485900"/>
              <a:gd name="connsiteX19" fmla="*/ 152400 w 2524177"/>
              <a:gd name="connsiteY19" fmla="*/ 1092200 h 1485900"/>
              <a:gd name="connsiteX20" fmla="*/ 190500 w 2524177"/>
              <a:gd name="connsiteY20" fmla="*/ 1130300 h 1485900"/>
              <a:gd name="connsiteX21" fmla="*/ 342900 w 2524177"/>
              <a:gd name="connsiteY21" fmla="*/ 1168400 h 1485900"/>
              <a:gd name="connsiteX22" fmla="*/ 381000 w 2524177"/>
              <a:gd name="connsiteY22" fmla="*/ 1193800 h 1485900"/>
              <a:gd name="connsiteX23" fmla="*/ 431800 w 2524177"/>
              <a:gd name="connsiteY23" fmla="*/ 1231900 h 1485900"/>
              <a:gd name="connsiteX24" fmla="*/ 495300 w 2524177"/>
              <a:gd name="connsiteY24" fmla="*/ 1270000 h 1485900"/>
              <a:gd name="connsiteX25" fmla="*/ 584200 w 2524177"/>
              <a:gd name="connsiteY25" fmla="*/ 1333500 h 1485900"/>
              <a:gd name="connsiteX26" fmla="*/ 660400 w 2524177"/>
              <a:gd name="connsiteY26" fmla="*/ 1358900 h 1485900"/>
              <a:gd name="connsiteX27" fmla="*/ 698500 w 2524177"/>
              <a:gd name="connsiteY27" fmla="*/ 1384300 h 1485900"/>
              <a:gd name="connsiteX28" fmla="*/ 812800 w 2524177"/>
              <a:gd name="connsiteY28" fmla="*/ 1422400 h 1485900"/>
              <a:gd name="connsiteX29" fmla="*/ 863600 w 2524177"/>
              <a:gd name="connsiteY29" fmla="*/ 1435100 h 1485900"/>
              <a:gd name="connsiteX30" fmla="*/ 914400 w 2524177"/>
              <a:gd name="connsiteY30" fmla="*/ 1460500 h 1485900"/>
              <a:gd name="connsiteX31" fmla="*/ 977900 w 2524177"/>
              <a:gd name="connsiteY31" fmla="*/ 1485900 h 1485900"/>
              <a:gd name="connsiteX32" fmla="*/ 1638300 w 2524177"/>
              <a:gd name="connsiteY32" fmla="*/ 1473200 h 1485900"/>
              <a:gd name="connsiteX33" fmla="*/ 1676400 w 2524177"/>
              <a:gd name="connsiteY33" fmla="*/ 1447800 h 1485900"/>
              <a:gd name="connsiteX34" fmla="*/ 1727200 w 2524177"/>
              <a:gd name="connsiteY34" fmla="*/ 1422400 h 1485900"/>
              <a:gd name="connsiteX35" fmla="*/ 1765300 w 2524177"/>
              <a:gd name="connsiteY35" fmla="*/ 1397000 h 1485900"/>
              <a:gd name="connsiteX36" fmla="*/ 1841500 w 2524177"/>
              <a:gd name="connsiteY36" fmla="*/ 1371600 h 1485900"/>
              <a:gd name="connsiteX37" fmla="*/ 1943100 w 2524177"/>
              <a:gd name="connsiteY37" fmla="*/ 1346200 h 1485900"/>
              <a:gd name="connsiteX38" fmla="*/ 2070100 w 2524177"/>
              <a:gd name="connsiteY38" fmla="*/ 1308100 h 1485900"/>
              <a:gd name="connsiteX39" fmla="*/ 2159000 w 2524177"/>
              <a:gd name="connsiteY39" fmla="*/ 1295400 h 1485900"/>
              <a:gd name="connsiteX40" fmla="*/ 2247900 w 2524177"/>
              <a:gd name="connsiteY40" fmla="*/ 1270000 h 1485900"/>
              <a:gd name="connsiteX41" fmla="*/ 2298700 w 2524177"/>
              <a:gd name="connsiteY41" fmla="*/ 1257300 h 1485900"/>
              <a:gd name="connsiteX42" fmla="*/ 2336800 w 2524177"/>
              <a:gd name="connsiteY42" fmla="*/ 1231900 h 1485900"/>
              <a:gd name="connsiteX43" fmla="*/ 2425700 w 2524177"/>
              <a:gd name="connsiteY43" fmla="*/ 1206500 h 1485900"/>
              <a:gd name="connsiteX44" fmla="*/ 2501900 w 2524177"/>
              <a:gd name="connsiteY44" fmla="*/ 1168400 h 1485900"/>
              <a:gd name="connsiteX45" fmla="*/ 2489200 w 2524177"/>
              <a:gd name="connsiteY45" fmla="*/ 1016000 h 1485900"/>
              <a:gd name="connsiteX46" fmla="*/ 2463800 w 2524177"/>
              <a:gd name="connsiteY46" fmla="*/ 939800 h 1485900"/>
              <a:gd name="connsiteX47" fmla="*/ 2438400 w 2524177"/>
              <a:gd name="connsiteY47" fmla="*/ 863600 h 1485900"/>
              <a:gd name="connsiteX48" fmla="*/ 2425700 w 2524177"/>
              <a:gd name="connsiteY48" fmla="*/ 825500 h 1485900"/>
              <a:gd name="connsiteX49" fmla="*/ 2400300 w 2524177"/>
              <a:gd name="connsiteY49" fmla="*/ 723900 h 1485900"/>
              <a:gd name="connsiteX50" fmla="*/ 2387600 w 2524177"/>
              <a:gd name="connsiteY50" fmla="*/ 685800 h 1485900"/>
              <a:gd name="connsiteX51" fmla="*/ 2362200 w 2524177"/>
              <a:gd name="connsiteY51" fmla="*/ 647700 h 1485900"/>
              <a:gd name="connsiteX52" fmla="*/ 2324100 w 2524177"/>
              <a:gd name="connsiteY52" fmla="*/ 622300 h 1485900"/>
              <a:gd name="connsiteX53" fmla="*/ 2260600 w 2524177"/>
              <a:gd name="connsiteY53" fmla="*/ 482600 h 1485900"/>
              <a:gd name="connsiteX54" fmla="*/ 2247900 w 2524177"/>
              <a:gd name="connsiteY54" fmla="*/ 444500 h 1485900"/>
              <a:gd name="connsiteX55" fmla="*/ 2184400 w 2524177"/>
              <a:gd name="connsiteY55" fmla="*/ 368300 h 1485900"/>
              <a:gd name="connsiteX56" fmla="*/ 2171700 w 2524177"/>
              <a:gd name="connsiteY56" fmla="*/ 330200 h 1485900"/>
              <a:gd name="connsiteX57" fmla="*/ 2082800 w 2524177"/>
              <a:gd name="connsiteY57" fmla="*/ 292100 h 1485900"/>
              <a:gd name="connsiteX58" fmla="*/ 2006600 w 2524177"/>
              <a:gd name="connsiteY58" fmla="*/ 266700 h 1485900"/>
              <a:gd name="connsiteX59" fmla="*/ 1943100 w 2524177"/>
              <a:gd name="connsiteY59" fmla="*/ 254000 h 1485900"/>
              <a:gd name="connsiteX60" fmla="*/ 1905000 w 2524177"/>
              <a:gd name="connsiteY60" fmla="*/ 241300 h 1485900"/>
              <a:gd name="connsiteX61" fmla="*/ 1803400 w 2524177"/>
              <a:gd name="connsiteY61" fmla="*/ 215900 h 1485900"/>
              <a:gd name="connsiteX62" fmla="*/ 1765300 w 2524177"/>
              <a:gd name="connsiteY62" fmla="*/ 190500 h 1485900"/>
              <a:gd name="connsiteX63" fmla="*/ 1752600 w 2524177"/>
              <a:gd name="connsiteY63" fmla="*/ 152400 h 1485900"/>
              <a:gd name="connsiteX64" fmla="*/ 1689100 w 2524177"/>
              <a:gd name="connsiteY64" fmla="*/ 76200 h 1485900"/>
              <a:gd name="connsiteX65" fmla="*/ 1638300 w 2524177"/>
              <a:gd name="connsiteY65" fmla="*/ 50800 h 1485900"/>
              <a:gd name="connsiteX66" fmla="*/ 1600200 w 2524177"/>
              <a:gd name="connsiteY66" fmla="*/ 25400 h 1485900"/>
              <a:gd name="connsiteX67" fmla="*/ 1549400 w 2524177"/>
              <a:gd name="connsiteY67" fmla="*/ 12700 h 1485900"/>
              <a:gd name="connsiteX68" fmla="*/ 1511300 w 2524177"/>
              <a:gd name="connsiteY68" fmla="*/ 0 h 1485900"/>
              <a:gd name="connsiteX69" fmla="*/ 1397000 w 2524177"/>
              <a:gd name="connsiteY69" fmla="*/ 12700 h 1485900"/>
              <a:gd name="connsiteX70" fmla="*/ 1320800 w 2524177"/>
              <a:gd name="connsiteY70" fmla="*/ 38100 h 1485900"/>
              <a:gd name="connsiteX71" fmla="*/ 1282700 w 2524177"/>
              <a:gd name="connsiteY71" fmla="*/ 50800 h 1485900"/>
              <a:gd name="connsiteX72" fmla="*/ 1206500 w 2524177"/>
              <a:gd name="connsiteY72" fmla="*/ 101600 h 1485900"/>
              <a:gd name="connsiteX73" fmla="*/ 1168400 w 2524177"/>
              <a:gd name="connsiteY73" fmla="*/ 127000 h 1485900"/>
              <a:gd name="connsiteX74" fmla="*/ 1130300 w 2524177"/>
              <a:gd name="connsiteY74" fmla="*/ 152400 h 1485900"/>
              <a:gd name="connsiteX75" fmla="*/ 1054100 w 2524177"/>
              <a:gd name="connsiteY75" fmla="*/ 177800 h 1485900"/>
              <a:gd name="connsiteX76" fmla="*/ 965200 w 2524177"/>
              <a:gd name="connsiteY76" fmla="*/ 228600 h 1485900"/>
              <a:gd name="connsiteX77" fmla="*/ 927100 w 2524177"/>
              <a:gd name="connsiteY77" fmla="*/ 254000 h 1485900"/>
              <a:gd name="connsiteX78" fmla="*/ 850900 w 2524177"/>
              <a:gd name="connsiteY78" fmla="*/ 279400 h 1485900"/>
              <a:gd name="connsiteX79" fmla="*/ 774700 w 2524177"/>
              <a:gd name="connsiteY79" fmla="*/ 317500 h 1485900"/>
              <a:gd name="connsiteX80" fmla="*/ 762000 w 2524177"/>
              <a:gd name="connsiteY80" fmla="*/ 342900 h 1485900"/>
              <a:gd name="connsiteX81" fmla="*/ 762000 w 2524177"/>
              <a:gd name="connsiteY81" fmla="*/ 342900 h 1485900"/>
              <a:gd name="connsiteX82" fmla="*/ 762000 w 2524177"/>
              <a:gd name="connsiteY82" fmla="*/ 342900 h 148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2524177" h="1485900">
                <a:moveTo>
                  <a:pt x="1028700" y="444500"/>
                </a:moveTo>
                <a:cubicBezTo>
                  <a:pt x="999717" y="425178"/>
                  <a:pt x="940752" y="381317"/>
                  <a:pt x="901700" y="368300"/>
                </a:cubicBezTo>
                <a:cubicBezTo>
                  <a:pt x="881222" y="361474"/>
                  <a:pt x="859438" y="359461"/>
                  <a:pt x="838200" y="355600"/>
                </a:cubicBezTo>
                <a:cubicBezTo>
                  <a:pt x="757632" y="340951"/>
                  <a:pt x="748720" y="341240"/>
                  <a:pt x="660400" y="330200"/>
                </a:cubicBezTo>
                <a:cubicBezTo>
                  <a:pt x="496926" y="275709"/>
                  <a:pt x="664306" y="328002"/>
                  <a:pt x="520700" y="292100"/>
                </a:cubicBezTo>
                <a:cubicBezTo>
                  <a:pt x="507713" y="288853"/>
                  <a:pt x="495587" y="282647"/>
                  <a:pt x="482600" y="279400"/>
                </a:cubicBezTo>
                <a:cubicBezTo>
                  <a:pt x="461659" y="274165"/>
                  <a:pt x="440267" y="270933"/>
                  <a:pt x="419100" y="266700"/>
                </a:cubicBezTo>
                <a:cubicBezTo>
                  <a:pt x="393700" y="270933"/>
                  <a:pt x="367329" y="271257"/>
                  <a:pt x="342900" y="279400"/>
                </a:cubicBezTo>
                <a:cubicBezTo>
                  <a:pt x="328420" y="284227"/>
                  <a:pt x="318452" y="297974"/>
                  <a:pt x="304800" y="304800"/>
                </a:cubicBezTo>
                <a:cubicBezTo>
                  <a:pt x="292826" y="310787"/>
                  <a:pt x="278674" y="311513"/>
                  <a:pt x="266700" y="317500"/>
                </a:cubicBezTo>
                <a:cubicBezTo>
                  <a:pt x="231337" y="335181"/>
                  <a:pt x="218587" y="352913"/>
                  <a:pt x="190500" y="381000"/>
                </a:cubicBezTo>
                <a:cubicBezTo>
                  <a:pt x="182134" y="406099"/>
                  <a:pt x="174781" y="439295"/>
                  <a:pt x="152400" y="457200"/>
                </a:cubicBezTo>
                <a:cubicBezTo>
                  <a:pt x="141947" y="465563"/>
                  <a:pt x="127000" y="465667"/>
                  <a:pt x="114300" y="469900"/>
                </a:cubicBezTo>
                <a:cubicBezTo>
                  <a:pt x="88882" y="495318"/>
                  <a:pt x="54392" y="526216"/>
                  <a:pt x="38100" y="558800"/>
                </a:cubicBezTo>
                <a:cubicBezTo>
                  <a:pt x="26126" y="582747"/>
                  <a:pt x="21167" y="609600"/>
                  <a:pt x="12700" y="635000"/>
                </a:cubicBezTo>
                <a:lnTo>
                  <a:pt x="0" y="673100"/>
                </a:lnTo>
                <a:cubicBezTo>
                  <a:pt x="4233" y="745067"/>
                  <a:pt x="3376" y="817514"/>
                  <a:pt x="12700" y="889000"/>
                </a:cubicBezTo>
                <a:cubicBezTo>
                  <a:pt x="24264" y="977658"/>
                  <a:pt x="33888" y="944076"/>
                  <a:pt x="63500" y="1003300"/>
                </a:cubicBezTo>
                <a:cubicBezTo>
                  <a:pt x="69487" y="1015274"/>
                  <a:pt x="66734" y="1031934"/>
                  <a:pt x="76200" y="1041400"/>
                </a:cubicBezTo>
                <a:cubicBezTo>
                  <a:pt x="97786" y="1062986"/>
                  <a:pt x="130814" y="1070614"/>
                  <a:pt x="152400" y="1092200"/>
                </a:cubicBezTo>
                <a:cubicBezTo>
                  <a:pt x="165100" y="1104900"/>
                  <a:pt x="174800" y="1121578"/>
                  <a:pt x="190500" y="1130300"/>
                </a:cubicBezTo>
                <a:cubicBezTo>
                  <a:pt x="233627" y="1154259"/>
                  <a:pt x="295594" y="1160516"/>
                  <a:pt x="342900" y="1168400"/>
                </a:cubicBezTo>
                <a:cubicBezTo>
                  <a:pt x="355600" y="1176867"/>
                  <a:pt x="368580" y="1184928"/>
                  <a:pt x="381000" y="1193800"/>
                </a:cubicBezTo>
                <a:cubicBezTo>
                  <a:pt x="398224" y="1206103"/>
                  <a:pt x="414188" y="1220159"/>
                  <a:pt x="431800" y="1231900"/>
                </a:cubicBezTo>
                <a:cubicBezTo>
                  <a:pt x="452339" y="1245592"/>
                  <a:pt x="474761" y="1256308"/>
                  <a:pt x="495300" y="1270000"/>
                </a:cubicBezTo>
                <a:cubicBezTo>
                  <a:pt x="504682" y="1276254"/>
                  <a:pt x="567161" y="1325927"/>
                  <a:pt x="584200" y="1333500"/>
                </a:cubicBezTo>
                <a:cubicBezTo>
                  <a:pt x="608666" y="1344374"/>
                  <a:pt x="638123" y="1344048"/>
                  <a:pt x="660400" y="1358900"/>
                </a:cubicBezTo>
                <a:cubicBezTo>
                  <a:pt x="673100" y="1367367"/>
                  <a:pt x="684411" y="1378429"/>
                  <a:pt x="698500" y="1384300"/>
                </a:cubicBezTo>
                <a:cubicBezTo>
                  <a:pt x="735572" y="1399747"/>
                  <a:pt x="773838" y="1412660"/>
                  <a:pt x="812800" y="1422400"/>
                </a:cubicBezTo>
                <a:cubicBezTo>
                  <a:pt x="829733" y="1426633"/>
                  <a:pt x="847257" y="1428971"/>
                  <a:pt x="863600" y="1435100"/>
                </a:cubicBezTo>
                <a:cubicBezTo>
                  <a:pt x="881327" y="1441747"/>
                  <a:pt x="897100" y="1452811"/>
                  <a:pt x="914400" y="1460500"/>
                </a:cubicBezTo>
                <a:cubicBezTo>
                  <a:pt x="935232" y="1469759"/>
                  <a:pt x="956733" y="1477433"/>
                  <a:pt x="977900" y="1485900"/>
                </a:cubicBezTo>
                <a:cubicBezTo>
                  <a:pt x="1198033" y="1481667"/>
                  <a:pt x="1418453" y="1485192"/>
                  <a:pt x="1638300" y="1473200"/>
                </a:cubicBezTo>
                <a:cubicBezTo>
                  <a:pt x="1653541" y="1472369"/>
                  <a:pt x="1663148" y="1455373"/>
                  <a:pt x="1676400" y="1447800"/>
                </a:cubicBezTo>
                <a:cubicBezTo>
                  <a:pt x="1692838" y="1438407"/>
                  <a:pt x="1710762" y="1431793"/>
                  <a:pt x="1727200" y="1422400"/>
                </a:cubicBezTo>
                <a:cubicBezTo>
                  <a:pt x="1740452" y="1414827"/>
                  <a:pt x="1751352" y="1403199"/>
                  <a:pt x="1765300" y="1397000"/>
                </a:cubicBezTo>
                <a:cubicBezTo>
                  <a:pt x="1789766" y="1386126"/>
                  <a:pt x="1815756" y="1378955"/>
                  <a:pt x="1841500" y="1371600"/>
                </a:cubicBezTo>
                <a:cubicBezTo>
                  <a:pt x="1875066" y="1362010"/>
                  <a:pt x="1909465" y="1355543"/>
                  <a:pt x="1943100" y="1346200"/>
                </a:cubicBezTo>
                <a:cubicBezTo>
                  <a:pt x="1985685" y="1334371"/>
                  <a:pt x="2027078" y="1318223"/>
                  <a:pt x="2070100" y="1308100"/>
                </a:cubicBezTo>
                <a:cubicBezTo>
                  <a:pt x="2099238" y="1301244"/>
                  <a:pt x="2129730" y="1301672"/>
                  <a:pt x="2159000" y="1295400"/>
                </a:cubicBezTo>
                <a:cubicBezTo>
                  <a:pt x="2189135" y="1288942"/>
                  <a:pt x="2218167" y="1278109"/>
                  <a:pt x="2247900" y="1270000"/>
                </a:cubicBezTo>
                <a:cubicBezTo>
                  <a:pt x="2264739" y="1265407"/>
                  <a:pt x="2281767" y="1261533"/>
                  <a:pt x="2298700" y="1257300"/>
                </a:cubicBezTo>
                <a:cubicBezTo>
                  <a:pt x="2311400" y="1248833"/>
                  <a:pt x="2322771" y="1237913"/>
                  <a:pt x="2336800" y="1231900"/>
                </a:cubicBezTo>
                <a:cubicBezTo>
                  <a:pt x="2393767" y="1207485"/>
                  <a:pt x="2376272" y="1231214"/>
                  <a:pt x="2425700" y="1206500"/>
                </a:cubicBezTo>
                <a:cubicBezTo>
                  <a:pt x="2524177" y="1157261"/>
                  <a:pt x="2406135" y="1200322"/>
                  <a:pt x="2501900" y="1168400"/>
                </a:cubicBezTo>
                <a:cubicBezTo>
                  <a:pt x="2497667" y="1117600"/>
                  <a:pt x="2497580" y="1066282"/>
                  <a:pt x="2489200" y="1016000"/>
                </a:cubicBezTo>
                <a:cubicBezTo>
                  <a:pt x="2484798" y="989590"/>
                  <a:pt x="2472267" y="965200"/>
                  <a:pt x="2463800" y="939800"/>
                </a:cubicBezTo>
                <a:lnTo>
                  <a:pt x="2438400" y="863600"/>
                </a:lnTo>
                <a:cubicBezTo>
                  <a:pt x="2434167" y="850900"/>
                  <a:pt x="2428947" y="838487"/>
                  <a:pt x="2425700" y="825500"/>
                </a:cubicBezTo>
                <a:cubicBezTo>
                  <a:pt x="2417233" y="791633"/>
                  <a:pt x="2411339" y="757018"/>
                  <a:pt x="2400300" y="723900"/>
                </a:cubicBezTo>
                <a:cubicBezTo>
                  <a:pt x="2396067" y="711200"/>
                  <a:pt x="2393587" y="697774"/>
                  <a:pt x="2387600" y="685800"/>
                </a:cubicBezTo>
                <a:cubicBezTo>
                  <a:pt x="2380774" y="672148"/>
                  <a:pt x="2372993" y="658493"/>
                  <a:pt x="2362200" y="647700"/>
                </a:cubicBezTo>
                <a:cubicBezTo>
                  <a:pt x="2351407" y="636907"/>
                  <a:pt x="2336800" y="630767"/>
                  <a:pt x="2324100" y="622300"/>
                </a:cubicBezTo>
                <a:cubicBezTo>
                  <a:pt x="2272139" y="466416"/>
                  <a:pt x="2329767" y="620934"/>
                  <a:pt x="2260600" y="482600"/>
                </a:cubicBezTo>
                <a:cubicBezTo>
                  <a:pt x="2254613" y="470626"/>
                  <a:pt x="2253887" y="456474"/>
                  <a:pt x="2247900" y="444500"/>
                </a:cubicBezTo>
                <a:cubicBezTo>
                  <a:pt x="2230219" y="409137"/>
                  <a:pt x="2212487" y="396387"/>
                  <a:pt x="2184400" y="368300"/>
                </a:cubicBezTo>
                <a:cubicBezTo>
                  <a:pt x="2180167" y="355600"/>
                  <a:pt x="2180063" y="340653"/>
                  <a:pt x="2171700" y="330200"/>
                </a:cubicBezTo>
                <a:cubicBezTo>
                  <a:pt x="2148370" y="301037"/>
                  <a:pt x="2114910" y="301733"/>
                  <a:pt x="2082800" y="292100"/>
                </a:cubicBezTo>
                <a:cubicBezTo>
                  <a:pt x="2057155" y="284407"/>
                  <a:pt x="2032854" y="271951"/>
                  <a:pt x="2006600" y="266700"/>
                </a:cubicBezTo>
                <a:cubicBezTo>
                  <a:pt x="1985433" y="262467"/>
                  <a:pt x="1964041" y="259235"/>
                  <a:pt x="1943100" y="254000"/>
                </a:cubicBezTo>
                <a:cubicBezTo>
                  <a:pt x="1930113" y="250753"/>
                  <a:pt x="1917915" y="244822"/>
                  <a:pt x="1905000" y="241300"/>
                </a:cubicBezTo>
                <a:cubicBezTo>
                  <a:pt x="1871321" y="232115"/>
                  <a:pt x="1803400" y="215900"/>
                  <a:pt x="1803400" y="215900"/>
                </a:cubicBezTo>
                <a:cubicBezTo>
                  <a:pt x="1790700" y="207433"/>
                  <a:pt x="1774835" y="202419"/>
                  <a:pt x="1765300" y="190500"/>
                </a:cubicBezTo>
                <a:cubicBezTo>
                  <a:pt x="1756937" y="180047"/>
                  <a:pt x="1758587" y="164374"/>
                  <a:pt x="1752600" y="152400"/>
                </a:cubicBezTo>
                <a:cubicBezTo>
                  <a:pt x="1740223" y="127646"/>
                  <a:pt x="1710946" y="91804"/>
                  <a:pt x="1689100" y="76200"/>
                </a:cubicBezTo>
                <a:cubicBezTo>
                  <a:pt x="1673694" y="65196"/>
                  <a:pt x="1654738" y="60193"/>
                  <a:pt x="1638300" y="50800"/>
                </a:cubicBezTo>
                <a:cubicBezTo>
                  <a:pt x="1625048" y="43227"/>
                  <a:pt x="1614229" y="31413"/>
                  <a:pt x="1600200" y="25400"/>
                </a:cubicBezTo>
                <a:cubicBezTo>
                  <a:pt x="1584157" y="18524"/>
                  <a:pt x="1566183" y="17495"/>
                  <a:pt x="1549400" y="12700"/>
                </a:cubicBezTo>
                <a:cubicBezTo>
                  <a:pt x="1536528" y="9022"/>
                  <a:pt x="1524000" y="4233"/>
                  <a:pt x="1511300" y="0"/>
                </a:cubicBezTo>
                <a:cubicBezTo>
                  <a:pt x="1473200" y="4233"/>
                  <a:pt x="1434590" y="5182"/>
                  <a:pt x="1397000" y="12700"/>
                </a:cubicBezTo>
                <a:cubicBezTo>
                  <a:pt x="1370746" y="17951"/>
                  <a:pt x="1346200" y="29633"/>
                  <a:pt x="1320800" y="38100"/>
                </a:cubicBezTo>
                <a:cubicBezTo>
                  <a:pt x="1308100" y="42333"/>
                  <a:pt x="1293839" y="43374"/>
                  <a:pt x="1282700" y="50800"/>
                </a:cubicBezTo>
                <a:lnTo>
                  <a:pt x="1206500" y="101600"/>
                </a:lnTo>
                <a:lnTo>
                  <a:pt x="1168400" y="127000"/>
                </a:lnTo>
                <a:cubicBezTo>
                  <a:pt x="1155700" y="135467"/>
                  <a:pt x="1144780" y="147573"/>
                  <a:pt x="1130300" y="152400"/>
                </a:cubicBezTo>
                <a:lnTo>
                  <a:pt x="1054100" y="177800"/>
                </a:lnTo>
                <a:cubicBezTo>
                  <a:pt x="931263" y="269928"/>
                  <a:pt x="1062167" y="180116"/>
                  <a:pt x="965200" y="228600"/>
                </a:cubicBezTo>
                <a:cubicBezTo>
                  <a:pt x="951548" y="235426"/>
                  <a:pt x="941048" y="247801"/>
                  <a:pt x="927100" y="254000"/>
                </a:cubicBezTo>
                <a:cubicBezTo>
                  <a:pt x="902634" y="264874"/>
                  <a:pt x="876300" y="270933"/>
                  <a:pt x="850900" y="279400"/>
                </a:cubicBezTo>
                <a:cubicBezTo>
                  <a:pt x="819912" y="289729"/>
                  <a:pt x="799319" y="292881"/>
                  <a:pt x="774700" y="317500"/>
                </a:cubicBezTo>
                <a:cubicBezTo>
                  <a:pt x="768007" y="324193"/>
                  <a:pt x="766233" y="334433"/>
                  <a:pt x="762000" y="342900"/>
                </a:cubicBezTo>
                <a:lnTo>
                  <a:pt x="762000" y="342900"/>
                </a:lnTo>
                <a:lnTo>
                  <a:pt x="762000" y="342900"/>
                </a:lnTo>
              </a:path>
            </a:pathLst>
          </a:custGeom>
          <a:solidFill>
            <a:schemeClr val="tx1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олилиния 38"/>
          <p:cNvSpPr/>
          <p:nvPr/>
        </p:nvSpPr>
        <p:spPr>
          <a:xfrm>
            <a:off x="4214810" y="1571612"/>
            <a:ext cx="444500" cy="1346200"/>
          </a:xfrm>
          <a:custGeom>
            <a:avLst/>
            <a:gdLst>
              <a:gd name="connsiteX0" fmla="*/ 101600 w 444500"/>
              <a:gd name="connsiteY0" fmla="*/ 1333500 h 1346200"/>
              <a:gd name="connsiteX1" fmla="*/ 12700 w 444500"/>
              <a:gd name="connsiteY1" fmla="*/ 901700 h 1346200"/>
              <a:gd name="connsiteX2" fmla="*/ 25400 w 444500"/>
              <a:gd name="connsiteY2" fmla="*/ 571500 h 1346200"/>
              <a:gd name="connsiteX3" fmla="*/ 63500 w 444500"/>
              <a:gd name="connsiteY3" fmla="*/ 330200 h 1346200"/>
              <a:gd name="connsiteX4" fmla="*/ 177800 w 444500"/>
              <a:gd name="connsiteY4" fmla="*/ 38100 h 1346200"/>
              <a:gd name="connsiteX5" fmla="*/ 279400 w 444500"/>
              <a:gd name="connsiteY5" fmla="*/ 101600 h 1346200"/>
              <a:gd name="connsiteX6" fmla="*/ 342900 w 444500"/>
              <a:gd name="connsiteY6" fmla="*/ 317500 h 1346200"/>
              <a:gd name="connsiteX7" fmla="*/ 406400 w 444500"/>
              <a:gd name="connsiteY7" fmla="*/ 647700 h 1346200"/>
              <a:gd name="connsiteX8" fmla="*/ 406400 w 444500"/>
              <a:gd name="connsiteY8" fmla="*/ 927100 h 1346200"/>
              <a:gd name="connsiteX9" fmla="*/ 444500 w 444500"/>
              <a:gd name="connsiteY9" fmla="*/ 1346200 h 1346200"/>
              <a:gd name="connsiteX10" fmla="*/ 444500 w 444500"/>
              <a:gd name="connsiteY10" fmla="*/ 1346200 h 13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4500" h="1346200">
                <a:moveTo>
                  <a:pt x="101600" y="1333500"/>
                </a:moveTo>
                <a:cubicBezTo>
                  <a:pt x="63500" y="1181100"/>
                  <a:pt x="25400" y="1028700"/>
                  <a:pt x="12700" y="901700"/>
                </a:cubicBezTo>
                <a:cubicBezTo>
                  <a:pt x="0" y="774700"/>
                  <a:pt x="16933" y="666750"/>
                  <a:pt x="25400" y="571500"/>
                </a:cubicBezTo>
                <a:cubicBezTo>
                  <a:pt x="33867" y="476250"/>
                  <a:pt x="38100" y="419100"/>
                  <a:pt x="63500" y="330200"/>
                </a:cubicBezTo>
                <a:cubicBezTo>
                  <a:pt x="88900" y="241300"/>
                  <a:pt x="141817" y="76200"/>
                  <a:pt x="177800" y="38100"/>
                </a:cubicBezTo>
                <a:cubicBezTo>
                  <a:pt x="213783" y="0"/>
                  <a:pt x="251883" y="55033"/>
                  <a:pt x="279400" y="101600"/>
                </a:cubicBezTo>
                <a:cubicBezTo>
                  <a:pt x="306917" y="148167"/>
                  <a:pt x="321733" y="226483"/>
                  <a:pt x="342900" y="317500"/>
                </a:cubicBezTo>
                <a:cubicBezTo>
                  <a:pt x="364067" y="408517"/>
                  <a:pt x="395817" y="546100"/>
                  <a:pt x="406400" y="647700"/>
                </a:cubicBezTo>
                <a:cubicBezTo>
                  <a:pt x="416983" y="749300"/>
                  <a:pt x="400050" y="810683"/>
                  <a:pt x="406400" y="927100"/>
                </a:cubicBezTo>
                <a:cubicBezTo>
                  <a:pt x="412750" y="1043517"/>
                  <a:pt x="444500" y="1346200"/>
                  <a:pt x="444500" y="1346200"/>
                </a:cubicBezTo>
                <a:lnTo>
                  <a:pt x="444500" y="134620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олилиния 39"/>
          <p:cNvSpPr/>
          <p:nvPr/>
        </p:nvSpPr>
        <p:spPr>
          <a:xfrm>
            <a:off x="4714876" y="1500174"/>
            <a:ext cx="427567" cy="1231900"/>
          </a:xfrm>
          <a:custGeom>
            <a:avLst/>
            <a:gdLst>
              <a:gd name="connsiteX0" fmla="*/ 65617 w 427567"/>
              <a:gd name="connsiteY0" fmla="*/ 1231900 h 1231900"/>
              <a:gd name="connsiteX1" fmla="*/ 27517 w 427567"/>
              <a:gd name="connsiteY1" fmla="*/ 952500 h 1231900"/>
              <a:gd name="connsiteX2" fmla="*/ 14817 w 427567"/>
              <a:gd name="connsiteY2" fmla="*/ 533400 h 1231900"/>
              <a:gd name="connsiteX3" fmla="*/ 116417 w 427567"/>
              <a:gd name="connsiteY3" fmla="*/ 127000 h 1231900"/>
              <a:gd name="connsiteX4" fmla="*/ 205317 w 427567"/>
              <a:gd name="connsiteY4" fmla="*/ 25400 h 1231900"/>
              <a:gd name="connsiteX5" fmla="*/ 294217 w 427567"/>
              <a:gd name="connsiteY5" fmla="*/ 279400 h 1231900"/>
              <a:gd name="connsiteX6" fmla="*/ 370417 w 427567"/>
              <a:gd name="connsiteY6" fmla="*/ 520700 h 1231900"/>
              <a:gd name="connsiteX7" fmla="*/ 421217 w 427567"/>
              <a:gd name="connsiteY7" fmla="*/ 749300 h 1231900"/>
              <a:gd name="connsiteX8" fmla="*/ 408517 w 427567"/>
              <a:gd name="connsiteY8" fmla="*/ 1104900 h 1231900"/>
              <a:gd name="connsiteX9" fmla="*/ 408517 w 427567"/>
              <a:gd name="connsiteY9" fmla="*/ 1104900 h 123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7567" h="1231900">
                <a:moveTo>
                  <a:pt x="65617" y="1231900"/>
                </a:moveTo>
                <a:cubicBezTo>
                  <a:pt x="50800" y="1150408"/>
                  <a:pt x="35984" y="1068917"/>
                  <a:pt x="27517" y="952500"/>
                </a:cubicBezTo>
                <a:cubicBezTo>
                  <a:pt x="19050" y="836083"/>
                  <a:pt x="0" y="670983"/>
                  <a:pt x="14817" y="533400"/>
                </a:cubicBezTo>
                <a:cubicBezTo>
                  <a:pt x="29634" y="395817"/>
                  <a:pt x="84667" y="211667"/>
                  <a:pt x="116417" y="127000"/>
                </a:cubicBezTo>
                <a:cubicBezTo>
                  <a:pt x="148167" y="42333"/>
                  <a:pt x="175684" y="0"/>
                  <a:pt x="205317" y="25400"/>
                </a:cubicBezTo>
                <a:cubicBezTo>
                  <a:pt x="234950" y="50800"/>
                  <a:pt x="266700" y="196850"/>
                  <a:pt x="294217" y="279400"/>
                </a:cubicBezTo>
                <a:cubicBezTo>
                  <a:pt x="321734" y="361950"/>
                  <a:pt x="349250" y="442383"/>
                  <a:pt x="370417" y="520700"/>
                </a:cubicBezTo>
                <a:cubicBezTo>
                  <a:pt x="391584" y="599017"/>
                  <a:pt x="414867" y="651933"/>
                  <a:pt x="421217" y="749300"/>
                </a:cubicBezTo>
                <a:cubicBezTo>
                  <a:pt x="427567" y="846667"/>
                  <a:pt x="408517" y="1104900"/>
                  <a:pt x="408517" y="1104900"/>
                </a:cubicBezTo>
                <a:lnTo>
                  <a:pt x="408517" y="110490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643306" y="285728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43050"/>
            <a:ext cx="8572560" cy="4929222"/>
          </a:xfrm>
          <a:solidFill>
            <a:srgbClr val="99CC00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Alle Tiere sind uns Freunde.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Immer sollen wir sie lieben.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Und das steht in ihren Augen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Groß und klar und schön geschrieben.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Alle Tiere sind wie Menschen –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Haben Väter, Mütter, Kinder,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Lieben Sonne, Gras und Wasser,</a:t>
            </a:r>
          </a:p>
          <a:p>
            <a:pPr>
              <a:buNone/>
            </a:pPr>
            <a:r>
              <a:rPr lang="de-DE" sz="3600" dirty="0" smtClean="0">
                <a:solidFill>
                  <a:schemeClr val="bg1"/>
                </a:solidFill>
                <a:latin typeface="Comic Sans MS" pitchFamily="66" charset="0"/>
              </a:rPr>
              <a:t>Sommer, Frühling, Herbst und Winter.</a:t>
            </a:r>
          </a:p>
          <a:p>
            <a:pPr>
              <a:buNone/>
            </a:pPr>
            <a:endParaRPr lang="ru-RU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143512"/>
            <a:ext cx="6715172" cy="638176"/>
          </a:xfrm>
        </p:spPr>
        <p:txBody>
          <a:bodyPr>
            <a:prstTxWarp prst="textWave4">
              <a:avLst/>
            </a:prstTxWarp>
            <a:normAutofit/>
          </a:bodyPr>
          <a:lstStyle/>
          <a:p>
            <a:pPr algn="ctr"/>
            <a:r>
              <a:rPr lang="de-DE" sz="2400" dirty="0" smtClean="0">
                <a:latin typeface="Comic Sans MS" pitchFamily="66" charset="0"/>
              </a:rPr>
              <a:t>Ein Bär klettert auf einen Baum.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500298" y="1357298"/>
            <a:ext cx="4143404" cy="3571900"/>
          </a:xfrm>
          <a:custGeom>
            <a:avLst/>
            <a:gdLst>
              <a:gd name="connsiteX0" fmla="*/ 0 w 4500594"/>
              <a:gd name="connsiteY0" fmla="*/ 0 h 4143404"/>
              <a:gd name="connsiteX1" fmla="*/ 4500594 w 4500594"/>
              <a:gd name="connsiteY1" fmla="*/ 0 h 4143404"/>
              <a:gd name="connsiteX2" fmla="*/ 4500594 w 4500594"/>
              <a:gd name="connsiteY2" fmla="*/ 4143404 h 4143404"/>
              <a:gd name="connsiteX3" fmla="*/ 0 w 4500594"/>
              <a:gd name="connsiteY3" fmla="*/ 4143404 h 4143404"/>
              <a:gd name="connsiteX4" fmla="*/ 0 w 4500594"/>
              <a:gd name="connsiteY4" fmla="*/ 0 h 414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94" h="4143404">
                <a:moveTo>
                  <a:pt x="0" y="0"/>
                </a:moveTo>
                <a:lnTo>
                  <a:pt x="4500594" y="0"/>
                </a:lnTo>
                <a:lnTo>
                  <a:pt x="4500594" y="4143404"/>
                </a:lnTo>
                <a:lnTo>
                  <a:pt x="0" y="4143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2143108" y="3143248"/>
            <a:ext cx="3572694" cy="7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6200000" flipH="1">
            <a:off x="3607587" y="3107529"/>
            <a:ext cx="3571900" cy="714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357818" y="1643050"/>
            <a:ext cx="400056" cy="8286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571868" y="3357562"/>
            <a:ext cx="400056" cy="8286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571868" y="1785926"/>
            <a:ext cx="400056" cy="8286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357818" y="3143248"/>
            <a:ext cx="400056" cy="82868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786182" y="571480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5286388"/>
            <a:ext cx="5772152" cy="714380"/>
          </a:xfrm>
        </p:spPr>
        <p:txBody>
          <a:bodyPr>
            <a:prstTxWarp prst="textWave4">
              <a:avLst/>
            </a:prstTxWarp>
            <a:normAutofit/>
          </a:bodyPr>
          <a:lstStyle/>
          <a:p>
            <a:pPr algn="ctr"/>
            <a:r>
              <a:rPr lang="de-DE" sz="2400" dirty="0" smtClean="0">
                <a:latin typeface="Comic Sans MS" pitchFamily="66" charset="0"/>
              </a:rPr>
              <a:t>Ein pickender Vogel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500298" y="1285860"/>
            <a:ext cx="4071966" cy="3714776"/>
          </a:xfrm>
          <a:custGeom>
            <a:avLst/>
            <a:gdLst>
              <a:gd name="connsiteX0" fmla="*/ 0 w 4500594"/>
              <a:gd name="connsiteY0" fmla="*/ 0 h 4143404"/>
              <a:gd name="connsiteX1" fmla="*/ 4500594 w 4500594"/>
              <a:gd name="connsiteY1" fmla="*/ 0 h 4143404"/>
              <a:gd name="connsiteX2" fmla="*/ 4500594 w 4500594"/>
              <a:gd name="connsiteY2" fmla="*/ 4143404 h 4143404"/>
              <a:gd name="connsiteX3" fmla="*/ 0 w 4500594"/>
              <a:gd name="connsiteY3" fmla="*/ 4143404 h 4143404"/>
              <a:gd name="connsiteX4" fmla="*/ 0 w 4500594"/>
              <a:gd name="connsiteY4" fmla="*/ 0 h 414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94" h="4143404">
                <a:moveTo>
                  <a:pt x="0" y="0"/>
                </a:moveTo>
                <a:lnTo>
                  <a:pt x="4500594" y="0"/>
                </a:lnTo>
                <a:lnTo>
                  <a:pt x="4500594" y="4143404"/>
                </a:lnTo>
                <a:lnTo>
                  <a:pt x="0" y="4143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>
            <a:stCxn id="6" idx="0"/>
          </p:cNvCxnSpPr>
          <p:nvPr/>
        </p:nvCxnSpPr>
        <p:spPr>
          <a:xfrm>
            <a:off x="2500298" y="1285860"/>
            <a:ext cx="2071702" cy="37147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6" idx="1"/>
          </p:cNvCxnSpPr>
          <p:nvPr/>
        </p:nvCxnSpPr>
        <p:spPr>
          <a:xfrm flipH="1">
            <a:off x="4572000" y="1285860"/>
            <a:ext cx="2000264" cy="371477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5072066" y="4357694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786050" y="4143380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3286116" y="4572008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3643306" y="4071942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929058" y="4572008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6000760" y="4286256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500694" y="4643446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786446" y="3857628"/>
            <a:ext cx="142876" cy="142876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3643306" y="428604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5143512"/>
            <a:ext cx="7358114" cy="928694"/>
          </a:xfrm>
        </p:spPr>
        <p:txBody>
          <a:bodyPr>
            <a:prstTxWarp prst="textWave1">
              <a:avLst/>
            </a:prstTxWarp>
            <a:noAutofit/>
          </a:bodyPr>
          <a:lstStyle/>
          <a:p>
            <a:pPr algn="ctr"/>
            <a:r>
              <a:rPr lang="de-DE" sz="2400" dirty="0" smtClean="0">
                <a:latin typeface="Comic Sans MS" pitchFamily="66" charset="0"/>
              </a:rPr>
              <a:t>Jäger und Hund gehen um die Ecke.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714612" y="1428736"/>
            <a:ext cx="3857652" cy="3500462"/>
          </a:xfrm>
          <a:custGeom>
            <a:avLst/>
            <a:gdLst>
              <a:gd name="connsiteX0" fmla="*/ 0 w 4500594"/>
              <a:gd name="connsiteY0" fmla="*/ 0 h 4143404"/>
              <a:gd name="connsiteX1" fmla="*/ 4500594 w 4500594"/>
              <a:gd name="connsiteY1" fmla="*/ 0 h 4143404"/>
              <a:gd name="connsiteX2" fmla="*/ 4500594 w 4500594"/>
              <a:gd name="connsiteY2" fmla="*/ 4143404 h 4143404"/>
              <a:gd name="connsiteX3" fmla="*/ 0 w 4500594"/>
              <a:gd name="connsiteY3" fmla="*/ 4143404 h 4143404"/>
              <a:gd name="connsiteX4" fmla="*/ 0 w 4500594"/>
              <a:gd name="connsiteY4" fmla="*/ 0 h 414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94" h="4143404">
                <a:moveTo>
                  <a:pt x="0" y="0"/>
                </a:moveTo>
                <a:lnTo>
                  <a:pt x="4500594" y="0"/>
                </a:lnTo>
                <a:lnTo>
                  <a:pt x="4500594" y="4143404"/>
                </a:lnTo>
                <a:lnTo>
                  <a:pt x="0" y="4143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9526869">
            <a:off x="3973467" y="2360209"/>
            <a:ext cx="2314586" cy="1207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Арка 7"/>
          <p:cNvSpPr/>
          <p:nvPr/>
        </p:nvSpPr>
        <p:spPr>
          <a:xfrm rot="1910468">
            <a:off x="4096532" y="3844416"/>
            <a:ext cx="942949" cy="633045"/>
          </a:xfrm>
          <a:prstGeom prst="blockArc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1428736"/>
            <a:ext cx="1714512" cy="350046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571868" y="500042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5000636"/>
            <a:ext cx="6786610" cy="1143008"/>
          </a:xfrm>
        </p:spPr>
        <p:txBody>
          <a:bodyPr>
            <a:prstTxWarp prst="textDoubleWave1">
              <a:avLst/>
            </a:prstTxWarp>
            <a:noAutofit/>
          </a:bodyPr>
          <a:lstStyle/>
          <a:p>
            <a:pPr algn="ctr"/>
            <a:r>
              <a:rPr lang="de-DE" sz="2400" dirty="0" smtClean="0">
                <a:latin typeface="Comic Sans MS" pitchFamily="66" charset="0"/>
              </a:rPr>
              <a:t>Eine Giraffe, die an einem Fenster vorbei geht.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2428860" y="1214422"/>
            <a:ext cx="4000528" cy="3500462"/>
          </a:xfrm>
          <a:custGeom>
            <a:avLst/>
            <a:gdLst>
              <a:gd name="connsiteX0" fmla="*/ 0 w 4500594"/>
              <a:gd name="connsiteY0" fmla="*/ 0 h 4143404"/>
              <a:gd name="connsiteX1" fmla="*/ 4500594 w 4500594"/>
              <a:gd name="connsiteY1" fmla="*/ 0 h 4143404"/>
              <a:gd name="connsiteX2" fmla="*/ 4500594 w 4500594"/>
              <a:gd name="connsiteY2" fmla="*/ 4143404 h 4143404"/>
              <a:gd name="connsiteX3" fmla="*/ 0 w 4500594"/>
              <a:gd name="connsiteY3" fmla="*/ 4143404 h 4143404"/>
              <a:gd name="connsiteX4" fmla="*/ 0 w 4500594"/>
              <a:gd name="connsiteY4" fmla="*/ 0 h 414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94" h="4143404">
                <a:moveTo>
                  <a:pt x="0" y="0"/>
                </a:moveTo>
                <a:lnTo>
                  <a:pt x="4500594" y="0"/>
                </a:lnTo>
                <a:lnTo>
                  <a:pt x="4500594" y="4143404"/>
                </a:lnTo>
                <a:lnTo>
                  <a:pt x="0" y="4143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500166" y="2714620"/>
            <a:ext cx="3500462" cy="5000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2178827" y="2821777"/>
            <a:ext cx="3500462" cy="28575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3428992" y="2500306"/>
            <a:ext cx="3500462" cy="92869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4071934" y="2357430"/>
            <a:ext cx="3500462" cy="121444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олилиния 18"/>
          <p:cNvSpPr/>
          <p:nvPr/>
        </p:nvSpPr>
        <p:spPr>
          <a:xfrm>
            <a:off x="3428992" y="1214422"/>
            <a:ext cx="300561" cy="612792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3214678" y="2357430"/>
            <a:ext cx="313267" cy="723900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000364" y="3857628"/>
            <a:ext cx="313267" cy="723900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олилиния 22"/>
          <p:cNvSpPr/>
          <p:nvPr/>
        </p:nvSpPr>
        <p:spPr>
          <a:xfrm rot="20240483">
            <a:off x="5401803" y="3606670"/>
            <a:ext cx="313267" cy="661986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 rot="20143497">
            <a:off x="4992707" y="2032632"/>
            <a:ext cx="313267" cy="723900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 rot="319396">
            <a:off x="3606796" y="1872652"/>
            <a:ext cx="365381" cy="769930"/>
          </a:xfrm>
          <a:custGeom>
            <a:avLst/>
            <a:gdLst>
              <a:gd name="connsiteX0" fmla="*/ 309033 w 309033"/>
              <a:gd name="connsiteY0" fmla="*/ 0 h 778933"/>
              <a:gd name="connsiteX1" fmla="*/ 182033 w 309033"/>
              <a:gd name="connsiteY1" fmla="*/ 25400 h 778933"/>
              <a:gd name="connsiteX2" fmla="*/ 42333 w 309033"/>
              <a:gd name="connsiteY2" fmla="*/ 139700 h 778933"/>
              <a:gd name="connsiteX3" fmla="*/ 4233 w 309033"/>
              <a:gd name="connsiteY3" fmla="*/ 342900 h 778933"/>
              <a:gd name="connsiteX4" fmla="*/ 16933 w 309033"/>
              <a:gd name="connsiteY4" fmla="*/ 457200 h 778933"/>
              <a:gd name="connsiteX5" fmla="*/ 80433 w 309033"/>
              <a:gd name="connsiteY5" fmla="*/ 635000 h 778933"/>
              <a:gd name="connsiteX6" fmla="*/ 270933 w 309033"/>
              <a:gd name="connsiteY6" fmla="*/ 762000 h 778933"/>
              <a:gd name="connsiteX7" fmla="*/ 270933 w 309033"/>
              <a:gd name="connsiteY7" fmla="*/ 73660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033" h="778933">
                <a:moveTo>
                  <a:pt x="309033" y="0"/>
                </a:moveTo>
                <a:cubicBezTo>
                  <a:pt x="267758" y="1058"/>
                  <a:pt x="226483" y="2117"/>
                  <a:pt x="182033" y="25400"/>
                </a:cubicBezTo>
                <a:cubicBezTo>
                  <a:pt x="137583" y="48683"/>
                  <a:pt x="71966" y="86783"/>
                  <a:pt x="42333" y="139700"/>
                </a:cubicBezTo>
                <a:cubicBezTo>
                  <a:pt x="12700" y="192617"/>
                  <a:pt x="8466" y="289983"/>
                  <a:pt x="4233" y="342900"/>
                </a:cubicBezTo>
                <a:cubicBezTo>
                  <a:pt x="0" y="395817"/>
                  <a:pt x="4233" y="408517"/>
                  <a:pt x="16933" y="457200"/>
                </a:cubicBezTo>
                <a:cubicBezTo>
                  <a:pt x="29633" y="505883"/>
                  <a:pt x="38100" y="584200"/>
                  <a:pt x="80433" y="635000"/>
                </a:cubicBezTo>
                <a:cubicBezTo>
                  <a:pt x="122766" y="685800"/>
                  <a:pt x="239183" y="745067"/>
                  <a:pt x="270933" y="762000"/>
                </a:cubicBezTo>
                <a:cubicBezTo>
                  <a:pt x="302683" y="778933"/>
                  <a:pt x="286808" y="757766"/>
                  <a:pt x="270933" y="73660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 rot="295948">
            <a:off x="3532411" y="3156568"/>
            <a:ext cx="342518" cy="758649"/>
          </a:xfrm>
          <a:custGeom>
            <a:avLst/>
            <a:gdLst>
              <a:gd name="connsiteX0" fmla="*/ 309033 w 309033"/>
              <a:gd name="connsiteY0" fmla="*/ 0 h 778933"/>
              <a:gd name="connsiteX1" fmla="*/ 182033 w 309033"/>
              <a:gd name="connsiteY1" fmla="*/ 25400 h 778933"/>
              <a:gd name="connsiteX2" fmla="*/ 42333 w 309033"/>
              <a:gd name="connsiteY2" fmla="*/ 139700 h 778933"/>
              <a:gd name="connsiteX3" fmla="*/ 4233 w 309033"/>
              <a:gd name="connsiteY3" fmla="*/ 342900 h 778933"/>
              <a:gd name="connsiteX4" fmla="*/ 16933 w 309033"/>
              <a:gd name="connsiteY4" fmla="*/ 457200 h 778933"/>
              <a:gd name="connsiteX5" fmla="*/ 80433 w 309033"/>
              <a:gd name="connsiteY5" fmla="*/ 635000 h 778933"/>
              <a:gd name="connsiteX6" fmla="*/ 270933 w 309033"/>
              <a:gd name="connsiteY6" fmla="*/ 762000 h 778933"/>
              <a:gd name="connsiteX7" fmla="*/ 270933 w 309033"/>
              <a:gd name="connsiteY7" fmla="*/ 73660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033" h="778933">
                <a:moveTo>
                  <a:pt x="309033" y="0"/>
                </a:moveTo>
                <a:cubicBezTo>
                  <a:pt x="267758" y="1058"/>
                  <a:pt x="226483" y="2117"/>
                  <a:pt x="182033" y="25400"/>
                </a:cubicBezTo>
                <a:cubicBezTo>
                  <a:pt x="137583" y="48683"/>
                  <a:pt x="71966" y="86783"/>
                  <a:pt x="42333" y="139700"/>
                </a:cubicBezTo>
                <a:cubicBezTo>
                  <a:pt x="12700" y="192617"/>
                  <a:pt x="8466" y="289983"/>
                  <a:pt x="4233" y="342900"/>
                </a:cubicBezTo>
                <a:cubicBezTo>
                  <a:pt x="0" y="395817"/>
                  <a:pt x="4233" y="408517"/>
                  <a:pt x="16933" y="457200"/>
                </a:cubicBezTo>
                <a:cubicBezTo>
                  <a:pt x="29633" y="505883"/>
                  <a:pt x="38100" y="584200"/>
                  <a:pt x="80433" y="635000"/>
                </a:cubicBezTo>
                <a:cubicBezTo>
                  <a:pt x="122766" y="685800"/>
                  <a:pt x="239183" y="745067"/>
                  <a:pt x="270933" y="762000"/>
                </a:cubicBezTo>
                <a:cubicBezTo>
                  <a:pt x="302683" y="778933"/>
                  <a:pt x="286808" y="757766"/>
                  <a:pt x="270933" y="73660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rot="20517055">
            <a:off x="5535976" y="2749394"/>
            <a:ext cx="342518" cy="743290"/>
          </a:xfrm>
          <a:custGeom>
            <a:avLst/>
            <a:gdLst>
              <a:gd name="connsiteX0" fmla="*/ 309033 w 309033"/>
              <a:gd name="connsiteY0" fmla="*/ 0 h 778933"/>
              <a:gd name="connsiteX1" fmla="*/ 182033 w 309033"/>
              <a:gd name="connsiteY1" fmla="*/ 25400 h 778933"/>
              <a:gd name="connsiteX2" fmla="*/ 42333 w 309033"/>
              <a:gd name="connsiteY2" fmla="*/ 139700 h 778933"/>
              <a:gd name="connsiteX3" fmla="*/ 4233 w 309033"/>
              <a:gd name="connsiteY3" fmla="*/ 342900 h 778933"/>
              <a:gd name="connsiteX4" fmla="*/ 16933 w 309033"/>
              <a:gd name="connsiteY4" fmla="*/ 457200 h 778933"/>
              <a:gd name="connsiteX5" fmla="*/ 80433 w 309033"/>
              <a:gd name="connsiteY5" fmla="*/ 635000 h 778933"/>
              <a:gd name="connsiteX6" fmla="*/ 270933 w 309033"/>
              <a:gd name="connsiteY6" fmla="*/ 762000 h 778933"/>
              <a:gd name="connsiteX7" fmla="*/ 270933 w 309033"/>
              <a:gd name="connsiteY7" fmla="*/ 736600 h 77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9033" h="778933">
                <a:moveTo>
                  <a:pt x="309033" y="0"/>
                </a:moveTo>
                <a:cubicBezTo>
                  <a:pt x="267758" y="1058"/>
                  <a:pt x="226483" y="2117"/>
                  <a:pt x="182033" y="25400"/>
                </a:cubicBezTo>
                <a:cubicBezTo>
                  <a:pt x="137583" y="48683"/>
                  <a:pt x="71966" y="86783"/>
                  <a:pt x="42333" y="139700"/>
                </a:cubicBezTo>
                <a:cubicBezTo>
                  <a:pt x="12700" y="192617"/>
                  <a:pt x="8466" y="289983"/>
                  <a:pt x="4233" y="342900"/>
                </a:cubicBezTo>
                <a:cubicBezTo>
                  <a:pt x="0" y="395817"/>
                  <a:pt x="4233" y="408517"/>
                  <a:pt x="16933" y="457200"/>
                </a:cubicBezTo>
                <a:cubicBezTo>
                  <a:pt x="29633" y="505883"/>
                  <a:pt x="38100" y="584200"/>
                  <a:pt x="80433" y="635000"/>
                </a:cubicBezTo>
                <a:cubicBezTo>
                  <a:pt x="122766" y="685800"/>
                  <a:pt x="239183" y="745067"/>
                  <a:pt x="270933" y="762000"/>
                </a:cubicBezTo>
                <a:cubicBezTo>
                  <a:pt x="302683" y="778933"/>
                  <a:pt x="286808" y="757766"/>
                  <a:pt x="270933" y="73660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 rot="9270450">
            <a:off x="5998415" y="3961242"/>
            <a:ext cx="313267" cy="723900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rot="9166865">
            <a:off x="5077398" y="1245985"/>
            <a:ext cx="313267" cy="723900"/>
          </a:xfrm>
          <a:custGeom>
            <a:avLst/>
            <a:gdLst>
              <a:gd name="connsiteX0" fmla="*/ 103717 w 313267"/>
              <a:gd name="connsiteY0" fmla="*/ 0 h 723900"/>
              <a:gd name="connsiteX1" fmla="*/ 243417 w 313267"/>
              <a:gd name="connsiteY1" fmla="*/ 114300 h 723900"/>
              <a:gd name="connsiteX2" fmla="*/ 306917 w 313267"/>
              <a:gd name="connsiteY2" fmla="*/ 317500 h 723900"/>
              <a:gd name="connsiteX3" fmla="*/ 281517 w 313267"/>
              <a:gd name="connsiteY3" fmla="*/ 558800 h 723900"/>
              <a:gd name="connsiteX4" fmla="*/ 129117 w 313267"/>
              <a:gd name="connsiteY4" fmla="*/ 698500 h 723900"/>
              <a:gd name="connsiteX5" fmla="*/ 14817 w 313267"/>
              <a:gd name="connsiteY5" fmla="*/ 711200 h 723900"/>
              <a:gd name="connsiteX6" fmla="*/ 40217 w 313267"/>
              <a:gd name="connsiteY6" fmla="*/ 711200 h 723900"/>
              <a:gd name="connsiteX7" fmla="*/ 40217 w 313267"/>
              <a:gd name="connsiteY7" fmla="*/ 711200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3267" h="723900">
                <a:moveTo>
                  <a:pt x="103717" y="0"/>
                </a:moveTo>
                <a:cubicBezTo>
                  <a:pt x="156633" y="30691"/>
                  <a:pt x="209550" y="61383"/>
                  <a:pt x="243417" y="114300"/>
                </a:cubicBezTo>
                <a:cubicBezTo>
                  <a:pt x="277284" y="167217"/>
                  <a:pt x="300567" y="243417"/>
                  <a:pt x="306917" y="317500"/>
                </a:cubicBezTo>
                <a:cubicBezTo>
                  <a:pt x="313267" y="391583"/>
                  <a:pt x="311150" y="495300"/>
                  <a:pt x="281517" y="558800"/>
                </a:cubicBezTo>
                <a:cubicBezTo>
                  <a:pt x="251884" y="622300"/>
                  <a:pt x="173567" y="673100"/>
                  <a:pt x="129117" y="698500"/>
                </a:cubicBezTo>
                <a:cubicBezTo>
                  <a:pt x="84667" y="723900"/>
                  <a:pt x="29634" y="709083"/>
                  <a:pt x="14817" y="711200"/>
                </a:cubicBezTo>
                <a:cubicBezTo>
                  <a:pt x="0" y="713317"/>
                  <a:pt x="40217" y="711200"/>
                  <a:pt x="40217" y="711200"/>
                </a:cubicBezTo>
                <a:lnTo>
                  <a:pt x="40217" y="7112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3500430" y="357166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5143512"/>
            <a:ext cx="5486400" cy="709614"/>
          </a:xfrm>
        </p:spPr>
        <p:txBody>
          <a:bodyPr>
            <a:prstTxWarp prst="textDoubleWave1">
              <a:avLst/>
            </a:prstTxWarp>
            <a:normAutofit/>
          </a:bodyPr>
          <a:lstStyle/>
          <a:p>
            <a:pPr algn="ctr"/>
            <a:r>
              <a:rPr lang="de-DE" sz="2400" dirty="0" smtClean="0">
                <a:latin typeface="Comic Sans MS" pitchFamily="66" charset="0"/>
              </a:rPr>
              <a:t>Eine Kuh gibt Milch.</a:t>
            </a:r>
            <a:endParaRPr lang="ru-RU" sz="2400" dirty="0">
              <a:latin typeface="Comic Sans MS" pitchFamily="66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>
            <a:off x="2500298" y="1428736"/>
            <a:ext cx="3857652" cy="3500462"/>
          </a:xfrm>
          <a:custGeom>
            <a:avLst/>
            <a:gdLst>
              <a:gd name="connsiteX0" fmla="*/ 0 w 4500594"/>
              <a:gd name="connsiteY0" fmla="*/ 0 h 4143404"/>
              <a:gd name="connsiteX1" fmla="*/ 4500594 w 4500594"/>
              <a:gd name="connsiteY1" fmla="*/ 0 h 4143404"/>
              <a:gd name="connsiteX2" fmla="*/ 4500594 w 4500594"/>
              <a:gd name="connsiteY2" fmla="*/ 4143404 h 4143404"/>
              <a:gd name="connsiteX3" fmla="*/ 0 w 4500594"/>
              <a:gd name="connsiteY3" fmla="*/ 4143404 h 4143404"/>
              <a:gd name="connsiteX4" fmla="*/ 0 w 4500594"/>
              <a:gd name="connsiteY4" fmla="*/ 0 h 4143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00594" h="4143404">
                <a:moveTo>
                  <a:pt x="0" y="0"/>
                </a:moveTo>
                <a:lnTo>
                  <a:pt x="4500594" y="0"/>
                </a:lnTo>
                <a:lnTo>
                  <a:pt x="4500594" y="4143404"/>
                </a:lnTo>
                <a:lnTo>
                  <a:pt x="0" y="414340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3000364" y="3000372"/>
            <a:ext cx="2928958" cy="107157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2536017" y="4107661"/>
            <a:ext cx="1285884" cy="3571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stCxn id="7" idx="6"/>
          </p:cNvCxnSpPr>
          <p:nvPr/>
        </p:nvCxnSpPr>
        <p:spPr>
          <a:xfrm flipH="1">
            <a:off x="5643570" y="3536157"/>
            <a:ext cx="285752" cy="139304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>
            <a:off x="3428992" y="1428736"/>
            <a:ext cx="391584" cy="1346200"/>
          </a:xfrm>
          <a:custGeom>
            <a:avLst/>
            <a:gdLst>
              <a:gd name="connsiteX0" fmla="*/ 8467 w 391584"/>
              <a:gd name="connsiteY0" fmla="*/ 0 h 1346200"/>
              <a:gd name="connsiteX1" fmla="*/ 8467 w 391584"/>
              <a:gd name="connsiteY1" fmla="*/ 685800 h 1346200"/>
              <a:gd name="connsiteX2" fmla="*/ 59267 w 391584"/>
              <a:gd name="connsiteY2" fmla="*/ 1079500 h 1346200"/>
              <a:gd name="connsiteX3" fmla="*/ 198967 w 391584"/>
              <a:gd name="connsiteY3" fmla="*/ 1333500 h 1346200"/>
              <a:gd name="connsiteX4" fmla="*/ 325967 w 391584"/>
              <a:gd name="connsiteY4" fmla="*/ 1155700 h 1346200"/>
              <a:gd name="connsiteX5" fmla="*/ 364067 w 391584"/>
              <a:gd name="connsiteY5" fmla="*/ 863600 h 1346200"/>
              <a:gd name="connsiteX6" fmla="*/ 376767 w 391584"/>
              <a:gd name="connsiteY6" fmla="*/ 546100 h 1346200"/>
              <a:gd name="connsiteX7" fmla="*/ 389467 w 391584"/>
              <a:gd name="connsiteY7" fmla="*/ 215900 h 1346200"/>
              <a:gd name="connsiteX8" fmla="*/ 389467 w 391584"/>
              <a:gd name="connsiteY8" fmla="*/ 12700 h 1346200"/>
              <a:gd name="connsiteX9" fmla="*/ 389467 w 391584"/>
              <a:gd name="connsiteY9" fmla="*/ 12700 h 1346200"/>
              <a:gd name="connsiteX10" fmla="*/ 389467 w 391584"/>
              <a:gd name="connsiteY10" fmla="*/ 12700 h 13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1584" h="1346200">
                <a:moveTo>
                  <a:pt x="8467" y="0"/>
                </a:moveTo>
                <a:cubicBezTo>
                  <a:pt x="4233" y="252941"/>
                  <a:pt x="0" y="505883"/>
                  <a:pt x="8467" y="685800"/>
                </a:cubicBezTo>
                <a:cubicBezTo>
                  <a:pt x="16934" y="865717"/>
                  <a:pt x="27517" y="971550"/>
                  <a:pt x="59267" y="1079500"/>
                </a:cubicBezTo>
                <a:cubicBezTo>
                  <a:pt x="91017" y="1187450"/>
                  <a:pt x="154517" y="1320800"/>
                  <a:pt x="198967" y="1333500"/>
                </a:cubicBezTo>
                <a:cubicBezTo>
                  <a:pt x="243417" y="1346200"/>
                  <a:pt x="298450" y="1234017"/>
                  <a:pt x="325967" y="1155700"/>
                </a:cubicBezTo>
                <a:cubicBezTo>
                  <a:pt x="353484" y="1077383"/>
                  <a:pt x="355600" y="965200"/>
                  <a:pt x="364067" y="863600"/>
                </a:cubicBezTo>
                <a:cubicBezTo>
                  <a:pt x="372534" y="762000"/>
                  <a:pt x="372534" y="654050"/>
                  <a:pt x="376767" y="546100"/>
                </a:cubicBezTo>
                <a:cubicBezTo>
                  <a:pt x="381000" y="438150"/>
                  <a:pt x="387350" y="304800"/>
                  <a:pt x="389467" y="215900"/>
                </a:cubicBezTo>
                <a:cubicBezTo>
                  <a:pt x="391584" y="127000"/>
                  <a:pt x="389467" y="12700"/>
                  <a:pt x="389467" y="12700"/>
                </a:cubicBezTo>
                <a:lnTo>
                  <a:pt x="389467" y="12700"/>
                </a:lnTo>
                <a:lnTo>
                  <a:pt x="389467" y="127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000496" y="1428736"/>
            <a:ext cx="391584" cy="1346200"/>
          </a:xfrm>
          <a:custGeom>
            <a:avLst/>
            <a:gdLst>
              <a:gd name="connsiteX0" fmla="*/ 8467 w 391584"/>
              <a:gd name="connsiteY0" fmla="*/ 0 h 1346200"/>
              <a:gd name="connsiteX1" fmla="*/ 8467 w 391584"/>
              <a:gd name="connsiteY1" fmla="*/ 685800 h 1346200"/>
              <a:gd name="connsiteX2" fmla="*/ 59267 w 391584"/>
              <a:gd name="connsiteY2" fmla="*/ 1079500 h 1346200"/>
              <a:gd name="connsiteX3" fmla="*/ 198967 w 391584"/>
              <a:gd name="connsiteY3" fmla="*/ 1333500 h 1346200"/>
              <a:gd name="connsiteX4" fmla="*/ 325967 w 391584"/>
              <a:gd name="connsiteY4" fmla="*/ 1155700 h 1346200"/>
              <a:gd name="connsiteX5" fmla="*/ 364067 w 391584"/>
              <a:gd name="connsiteY5" fmla="*/ 863600 h 1346200"/>
              <a:gd name="connsiteX6" fmla="*/ 376767 w 391584"/>
              <a:gd name="connsiteY6" fmla="*/ 546100 h 1346200"/>
              <a:gd name="connsiteX7" fmla="*/ 389467 w 391584"/>
              <a:gd name="connsiteY7" fmla="*/ 215900 h 1346200"/>
              <a:gd name="connsiteX8" fmla="*/ 389467 w 391584"/>
              <a:gd name="connsiteY8" fmla="*/ 12700 h 1346200"/>
              <a:gd name="connsiteX9" fmla="*/ 389467 w 391584"/>
              <a:gd name="connsiteY9" fmla="*/ 12700 h 1346200"/>
              <a:gd name="connsiteX10" fmla="*/ 389467 w 391584"/>
              <a:gd name="connsiteY10" fmla="*/ 12700 h 13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1584" h="1346200">
                <a:moveTo>
                  <a:pt x="8467" y="0"/>
                </a:moveTo>
                <a:cubicBezTo>
                  <a:pt x="4233" y="252941"/>
                  <a:pt x="0" y="505883"/>
                  <a:pt x="8467" y="685800"/>
                </a:cubicBezTo>
                <a:cubicBezTo>
                  <a:pt x="16934" y="865717"/>
                  <a:pt x="27517" y="971550"/>
                  <a:pt x="59267" y="1079500"/>
                </a:cubicBezTo>
                <a:cubicBezTo>
                  <a:pt x="91017" y="1187450"/>
                  <a:pt x="154517" y="1320800"/>
                  <a:pt x="198967" y="1333500"/>
                </a:cubicBezTo>
                <a:cubicBezTo>
                  <a:pt x="243417" y="1346200"/>
                  <a:pt x="298450" y="1234017"/>
                  <a:pt x="325967" y="1155700"/>
                </a:cubicBezTo>
                <a:cubicBezTo>
                  <a:pt x="353484" y="1077383"/>
                  <a:pt x="355600" y="965200"/>
                  <a:pt x="364067" y="863600"/>
                </a:cubicBezTo>
                <a:cubicBezTo>
                  <a:pt x="372534" y="762000"/>
                  <a:pt x="372534" y="654050"/>
                  <a:pt x="376767" y="546100"/>
                </a:cubicBezTo>
                <a:cubicBezTo>
                  <a:pt x="381000" y="438150"/>
                  <a:pt x="387350" y="304800"/>
                  <a:pt x="389467" y="215900"/>
                </a:cubicBezTo>
                <a:cubicBezTo>
                  <a:pt x="391584" y="127000"/>
                  <a:pt x="389467" y="12700"/>
                  <a:pt x="389467" y="12700"/>
                </a:cubicBezTo>
                <a:lnTo>
                  <a:pt x="389467" y="12700"/>
                </a:lnTo>
                <a:lnTo>
                  <a:pt x="389467" y="127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4572000" y="1428736"/>
            <a:ext cx="391584" cy="1346200"/>
          </a:xfrm>
          <a:custGeom>
            <a:avLst/>
            <a:gdLst>
              <a:gd name="connsiteX0" fmla="*/ 8467 w 391584"/>
              <a:gd name="connsiteY0" fmla="*/ 0 h 1346200"/>
              <a:gd name="connsiteX1" fmla="*/ 8467 w 391584"/>
              <a:gd name="connsiteY1" fmla="*/ 685800 h 1346200"/>
              <a:gd name="connsiteX2" fmla="*/ 59267 w 391584"/>
              <a:gd name="connsiteY2" fmla="*/ 1079500 h 1346200"/>
              <a:gd name="connsiteX3" fmla="*/ 198967 w 391584"/>
              <a:gd name="connsiteY3" fmla="*/ 1333500 h 1346200"/>
              <a:gd name="connsiteX4" fmla="*/ 325967 w 391584"/>
              <a:gd name="connsiteY4" fmla="*/ 1155700 h 1346200"/>
              <a:gd name="connsiteX5" fmla="*/ 364067 w 391584"/>
              <a:gd name="connsiteY5" fmla="*/ 863600 h 1346200"/>
              <a:gd name="connsiteX6" fmla="*/ 376767 w 391584"/>
              <a:gd name="connsiteY6" fmla="*/ 546100 h 1346200"/>
              <a:gd name="connsiteX7" fmla="*/ 389467 w 391584"/>
              <a:gd name="connsiteY7" fmla="*/ 215900 h 1346200"/>
              <a:gd name="connsiteX8" fmla="*/ 389467 w 391584"/>
              <a:gd name="connsiteY8" fmla="*/ 12700 h 1346200"/>
              <a:gd name="connsiteX9" fmla="*/ 389467 w 391584"/>
              <a:gd name="connsiteY9" fmla="*/ 12700 h 1346200"/>
              <a:gd name="connsiteX10" fmla="*/ 389467 w 391584"/>
              <a:gd name="connsiteY10" fmla="*/ 12700 h 13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1584" h="1346200">
                <a:moveTo>
                  <a:pt x="8467" y="0"/>
                </a:moveTo>
                <a:cubicBezTo>
                  <a:pt x="4233" y="252941"/>
                  <a:pt x="0" y="505883"/>
                  <a:pt x="8467" y="685800"/>
                </a:cubicBezTo>
                <a:cubicBezTo>
                  <a:pt x="16934" y="865717"/>
                  <a:pt x="27517" y="971550"/>
                  <a:pt x="59267" y="1079500"/>
                </a:cubicBezTo>
                <a:cubicBezTo>
                  <a:pt x="91017" y="1187450"/>
                  <a:pt x="154517" y="1320800"/>
                  <a:pt x="198967" y="1333500"/>
                </a:cubicBezTo>
                <a:cubicBezTo>
                  <a:pt x="243417" y="1346200"/>
                  <a:pt x="298450" y="1234017"/>
                  <a:pt x="325967" y="1155700"/>
                </a:cubicBezTo>
                <a:cubicBezTo>
                  <a:pt x="353484" y="1077383"/>
                  <a:pt x="355600" y="965200"/>
                  <a:pt x="364067" y="863600"/>
                </a:cubicBezTo>
                <a:cubicBezTo>
                  <a:pt x="372534" y="762000"/>
                  <a:pt x="372534" y="654050"/>
                  <a:pt x="376767" y="546100"/>
                </a:cubicBezTo>
                <a:cubicBezTo>
                  <a:pt x="381000" y="438150"/>
                  <a:pt x="387350" y="304800"/>
                  <a:pt x="389467" y="215900"/>
                </a:cubicBezTo>
                <a:cubicBezTo>
                  <a:pt x="391584" y="127000"/>
                  <a:pt x="389467" y="12700"/>
                  <a:pt x="389467" y="12700"/>
                </a:cubicBezTo>
                <a:lnTo>
                  <a:pt x="389467" y="12700"/>
                </a:lnTo>
                <a:lnTo>
                  <a:pt x="389467" y="127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5143504" y="1428736"/>
            <a:ext cx="391584" cy="1346200"/>
          </a:xfrm>
          <a:custGeom>
            <a:avLst/>
            <a:gdLst>
              <a:gd name="connsiteX0" fmla="*/ 8467 w 391584"/>
              <a:gd name="connsiteY0" fmla="*/ 0 h 1346200"/>
              <a:gd name="connsiteX1" fmla="*/ 8467 w 391584"/>
              <a:gd name="connsiteY1" fmla="*/ 685800 h 1346200"/>
              <a:gd name="connsiteX2" fmla="*/ 59267 w 391584"/>
              <a:gd name="connsiteY2" fmla="*/ 1079500 h 1346200"/>
              <a:gd name="connsiteX3" fmla="*/ 198967 w 391584"/>
              <a:gd name="connsiteY3" fmla="*/ 1333500 h 1346200"/>
              <a:gd name="connsiteX4" fmla="*/ 325967 w 391584"/>
              <a:gd name="connsiteY4" fmla="*/ 1155700 h 1346200"/>
              <a:gd name="connsiteX5" fmla="*/ 364067 w 391584"/>
              <a:gd name="connsiteY5" fmla="*/ 863600 h 1346200"/>
              <a:gd name="connsiteX6" fmla="*/ 376767 w 391584"/>
              <a:gd name="connsiteY6" fmla="*/ 546100 h 1346200"/>
              <a:gd name="connsiteX7" fmla="*/ 389467 w 391584"/>
              <a:gd name="connsiteY7" fmla="*/ 215900 h 1346200"/>
              <a:gd name="connsiteX8" fmla="*/ 389467 w 391584"/>
              <a:gd name="connsiteY8" fmla="*/ 12700 h 1346200"/>
              <a:gd name="connsiteX9" fmla="*/ 389467 w 391584"/>
              <a:gd name="connsiteY9" fmla="*/ 12700 h 1346200"/>
              <a:gd name="connsiteX10" fmla="*/ 389467 w 391584"/>
              <a:gd name="connsiteY10" fmla="*/ 12700 h 134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1584" h="1346200">
                <a:moveTo>
                  <a:pt x="8467" y="0"/>
                </a:moveTo>
                <a:cubicBezTo>
                  <a:pt x="4233" y="252941"/>
                  <a:pt x="0" y="505883"/>
                  <a:pt x="8467" y="685800"/>
                </a:cubicBezTo>
                <a:cubicBezTo>
                  <a:pt x="16934" y="865717"/>
                  <a:pt x="27517" y="971550"/>
                  <a:pt x="59267" y="1079500"/>
                </a:cubicBezTo>
                <a:cubicBezTo>
                  <a:pt x="91017" y="1187450"/>
                  <a:pt x="154517" y="1320800"/>
                  <a:pt x="198967" y="1333500"/>
                </a:cubicBezTo>
                <a:cubicBezTo>
                  <a:pt x="243417" y="1346200"/>
                  <a:pt x="298450" y="1234017"/>
                  <a:pt x="325967" y="1155700"/>
                </a:cubicBezTo>
                <a:cubicBezTo>
                  <a:pt x="353484" y="1077383"/>
                  <a:pt x="355600" y="965200"/>
                  <a:pt x="364067" y="863600"/>
                </a:cubicBezTo>
                <a:cubicBezTo>
                  <a:pt x="372534" y="762000"/>
                  <a:pt x="372534" y="654050"/>
                  <a:pt x="376767" y="546100"/>
                </a:cubicBezTo>
                <a:cubicBezTo>
                  <a:pt x="381000" y="438150"/>
                  <a:pt x="387350" y="304800"/>
                  <a:pt x="389467" y="215900"/>
                </a:cubicBezTo>
                <a:cubicBezTo>
                  <a:pt x="391584" y="127000"/>
                  <a:pt x="389467" y="12700"/>
                  <a:pt x="389467" y="12700"/>
                </a:cubicBezTo>
                <a:lnTo>
                  <a:pt x="389467" y="12700"/>
                </a:lnTo>
                <a:lnTo>
                  <a:pt x="389467" y="12700"/>
                </a:ln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500430" y="500042"/>
            <a:ext cx="1797287" cy="70788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de-DE" sz="4000" b="1" dirty="0" smtClean="0">
                <a:latin typeface="Comic Sans MS" pitchFamily="66" charset="0"/>
              </a:rPr>
              <a:t>Drudel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Блок-схема: альтернативный процесс 7"/>
          <p:cNvSpPr/>
          <p:nvPr/>
        </p:nvSpPr>
        <p:spPr>
          <a:xfrm>
            <a:off x="642910" y="1357298"/>
            <a:ext cx="4572000" cy="2009061"/>
          </a:xfrm>
          <a:prstGeom prst="flowChartAlternateProcess">
            <a:avLst/>
          </a:prstGeom>
          <a:solidFill>
            <a:srgbClr val="FFCCFF"/>
          </a:solidFill>
        </p:spPr>
        <p:txBody>
          <a:bodyPr>
            <a:spAutoFit/>
          </a:bodyPr>
          <a:lstStyle/>
          <a:p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Die ist heute froh 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Sitzt heut auf dem </a:t>
            </a:r>
            <a:r>
              <a:rPr lang="de-DE" sz="2800" dirty="0" err="1" smtClean="0">
                <a:latin typeface="Times New Roman"/>
                <a:ea typeface="Times New Roman"/>
                <a:cs typeface="Times New Roman"/>
              </a:rPr>
              <a:t>Poo</a:t>
            </a: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 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143372" y="3500438"/>
            <a:ext cx="4572000" cy="2962513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Steht nun langsam auf 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Und nach einer Weile 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Liegt sie auf dem Bauch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Und nach einer Weile 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Liegt sie auf dem Bauch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3000364" y="428604"/>
            <a:ext cx="5643602" cy="131183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Meine</a:t>
            </a:r>
            <a:r>
              <a:rPr kumimoji="0" lang="ru-RU" sz="32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kleine</a:t>
            </a:r>
            <a:r>
              <a:rPr kumimoji="0" lang="ru-RU" sz="32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Katze</a:t>
            </a:r>
            <a:endParaRPr kumimoji="0" lang="ru-RU" sz="3200" b="1" i="0" u="none" strike="noStrike" normalizeH="0" baseline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785786" y="928670"/>
            <a:ext cx="495933" cy="519351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</a:t>
            </a:r>
            <a:endParaRPr lang="ru-RU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61" y="3500438"/>
            <a:ext cx="3782532" cy="2571768"/>
          </a:xfrm>
          <a:prstGeom prst="rect">
            <a:avLst/>
          </a:prstGeom>
        </p:spPr>
      </p:pic>
      <p:pic>
        <p:nvPicPr>
          <p:cNvPr id="13" name="Deutsches_Kinderlied_01_Meine_Kleine_Katze_Liv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0010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571472" y="1428736"/>
            <a:ext cx="5143536" cy="2009061"/>
          </a:xfrm>
          <a:prstGeom prst="flowChartAlternateProcess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Sie hebt Ihre Tatze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Und sagt mir guten Tag 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Sie wedelt mit dem Schwanze 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Weiß dass ich sie so mag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000496" y="3571876"/>
            <a:ext cx="4572000" cy="2962513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Ist mein bester Freund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Bleibt mir immer treu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Bleibt mir immer treu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86116" y="428604"/>
            <a:ext cx="5204474" cy="131183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Meine</a:t>
            </a:r>
            <a:r>
              <a:rPr kumimoji="0" lang="ru-RU" sz="32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kleine</a:t>
            </a:r>
            <a:r>
              <a:rPr kumimoji="0" lang="ru-RU" sz="32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Katze</a:t>
            </a:r>
            <a:endParaRPr kumimoji="0" lang="ru-RU" sz="3200" b="1" i="0" u="none" strike="noStrike" normalizeH="0" baseline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714348" y="1000108"/>
            <a:ext cx="495933" cy="519351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2</a:t>
            </a:r>
            <a:endParaRPr lang="ru-RU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786190"/>
            <a:ext cx="3605213" cy="2357454"/>
          </a:xfrm>
          <a:prstGeom prst="rect">
            <a:avLst/>
          </a:prstGeom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428992" y="357166"/>
            <a:ext cx="5204474" cy="1311831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Meine</a:t>
            </a:r>
            <a:r>
              <a:rPr kumimoji="0" lang="ru-RU" sz="32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kleine</a:t>
            </a:r>
            <a:r>
              <a:rPr kumimoji="0" lang="ru-RU" sz="3200" b="1" i="0" u="none" strike="noStrike" normalizeH="0" baseline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normalizeH="0" baseline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Katze</a:t>
            </a:r>
            <a:endParaRPr kumimoji="0" lang="ru-RU" sz="3200" b="1" i="0" u="none" strike="noStrike" normalizeH="0" baseline="0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57158" y="1643050"/>
            <a:ext cx="5286412" cy="2485787"/>
          </a:xfrm>
          <a:prstGeom prst="flowChartAlternateProcess">
            <a:avLst/>
          </a:prstGeom>
          <a:solidFill>
            <a:srgbClr val="FFCCFF"/>
          </a:solidFill>
        </p:spPr>
        <p:txBody>
          <a:bodyPr wrap="square">
            <a:spAutoFit/>
          </a:bodyPr>
          <a:lstStyle/>
          <a:p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Morgens wenn ich aufstehe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Dann kommt sie gleich zu mir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abends wenn ich schlafen gehe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Dann gibt sie mir zum Schluss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Einen dicken Kuss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214810" y="4429132"/>
            <a:ext cx="4572000" cy="2009061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Ist mein bester Freund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Meine kleine Katze</a:t>
            </a:r>
            <a:br>
              <a:rPr lang="de-DE" sz="2800" dirty="0" smtClean="0">
                <a:latin typeface="Times New Roman"/>
                <a:ea typeface="Times New Roman"/>
                <a:cs typeface="Times New Roman"/>
              </a:rPr>
            </a:br>
            <a:r>
              <a:rPr lang="de-DE" sz="2800" dirty="0" smtClean="0">
                <a:latin typeface="Times New Roman"/>
                <a:ea typeface="Times New Roman"/>
                <a:cs typeface="Times New Roman"/>
              </a:rPr>
              <a:t>Bleibt mir immer treu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642910" y="1357298"/>
            <a:ext cx="495933" cy="519351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de-DE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3</a:t>
            </a:r>
            <a:endParaRPr lang="ru-RU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8" name="Рисунок 7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65" y="4245576"/>
            <a:ext cx="3148917" cy="2398134"/>
          </a:xfrm>
          <a:prstGeom prst="rect">
            <a:avLst/>
          </a:prstGeom>
        </p:spPr>
      </p:pic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1857364"/>
            <a:ext cx="2998579" cy="2356743"/>
          </a:xfrm>
          <a:prstGeom prst="rect">
            <a:avLst/>
          </a:prstGeom>
        </p:spPr>
      </p:pic>
      <p:pic>
        <p:nvPicPr>
          <p:cNvPr id="1026" name="Picture 2" descr="D:\Документы\Загрузки\поцелуи\loveherz1789yc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285992"/>
            <a:ext cx="885825" cy="92392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470025"/>
          </a:xfrm>
          <a:solidFill>
            <a:srgbClr val="99CC00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sz="4800" smtClean="0">
                <a:ln>
                  <a:solidFill>
                    <a:srgbClr val="00B050"/>
                  </a:solidFill>
                </a:ln>
                <a:solidFill>
                  <a:schemeClr val="bg1"/>
                </a:solidFill>
                <a:latin typeface="Comic Sans MS" pitchFamily="66" charset="0"/>
              </a:rPr>
              <a:t>Используемые материалы:</a:t>
            </a:r>
            <a:endParaRPr lang="ru-RU" sz="4800" dirty="0">
              <a:ln>
                <a:solidFill>
                  <a:srgbClr val="00B050"/>
                </a:solidFill>
              </a:ln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500306"/>
            <a:ext cx="7286676" cy="385765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lvl="0" algn="l"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http://images.yandex.ru/</a:t>
            </a:r>
            <a:r>
              <a:rPr lang="ru-RU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0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http://www.kindergedichte.de/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deutsch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uni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method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method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rat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php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http://viki.rdf.ru/cat/nemetskiy_yasik/</a:t>
            </a:r>
          </a:p>
          <a:p>
            <a:pPr lvl="0"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://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academic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dic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nsf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de-DE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dewiki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/354812#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Geschichte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Roger Price: Sämtliche Drudel. Diogenes Verlag, Zürich 1970.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Kunterbunt. Unser Lehrbuch für Klasse 3. Ausgabe für Nordrhein-Westfallen, Ernst Klett Schulbuchverlag, 1998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И.Л.Бим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de-DE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Л.И.Рыжова, Первые шаги, учебник немецкого 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зыка для 3 класса  общеобразовательных учреждений, Москва, Просвещение, 2002.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l">
              <a:spcBef>
                <a:spcPts val="0"/>
              </a:spcBef>
              <a:buFont typeface="Arial" pitchFamily="34" charset="0"/>
              <a:buChar char="•"/>
            </a:pP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окументы\Загрузки\05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023" y="1500174"/>
            <a:ext cx="772409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14289"/>
            <a:ext cx="6357982" cy="1000133"/>
          </a:xfrm>
          <a:solidFill>
            <a:schemeClr val="accent2">
              <a:lumMod val="20000"/>
              <a:lumOff val="80000"/>
            </a:schemeClr>
          </a:solidFill>
          <a:ln>
            <a:solidFill>
              <a:srgbClr val="3366CC"/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643042" y="2500306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de-DE" sz="3600" dirty="0" smtClean="0">
                <a:latin typeface="Comic Sans MS" pitchFamily="66" charset="0"/>
              </a:rPr>
              <a:t> </a:t>
            </a:r>
            <a:r>
              <a:rPr lang="de-DE" sz="3600" dirty="0" smtClean="0">
                <a:solidFill>
                  <a:schemeClr val="tx1"/>
                </a:solidFill>
                <a:latin typeface="Comic Sans MS" pitchFamily="66" charset="0"/>
              </a:rPr>
              <a:t>Wer ist der brave Wächtermann,</a:t>
            </a:r>
            <a:br>
              <a:rPr lang="de-DE" sz="3600" dirty="0" smtClean="0">
                <a:solidFill>
                  <a:schemeClr val="tx1"/>
                </a:solidFill>
                <a:latin typeface="Comic Sans MS" pitchFamily="66" charset="0"/>
              </a:rPr>
            </a:br>
            <a:r>
              <a:rPr lang="de-DE" sz="3600" dirty="0" smtClean="0">
                <a:solidFill>
                  <a:schemeClr val="tx1"/>
                </a:solidFill>
                <a:latin typeface="Comic Sans MS" pitchFamily="66" charset="0"/>
              </a:rPr>
              <a:t>der Knochen frisst und bellen kann? </a:t>
            </a:r>
            <a:endParaRPr lang="ru-RU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 descr="D:\Документы\Загрузки\животные\80446b8e222f6cd39f1656e8fc25dfe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500175"/>
            <a:ext cx="4714908" cy="332253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28860" y="214291"/>
            <a:ext cx="5000660" cy="1000132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00100" y="2928934"/>
            <a:ext cx="746550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b="1" dirty="0" smtClean="0">
                <a:latin typeface="Comic Sans MS" pitchFamily="66" charset="0"/>
              </a:rPr>
              <a:t>Wer hat Sporen am Fuß und reitet nicht,</a:t>
            </a:r>
          </a:p>
          <a:p>
            <a:pPr algn="ctr"/>
            <a:r>
              <a:rPr lang="de-DE" sz="2800" b="1" dirty="0" smtClean="0">
                <a:latin typeface="Comic Sans MS" pitchFamily="66" charset="0"/>
              </a:rPr>
              <a:t>Hat eine Sichel und schneidet nicht,</a:t>
            </a:r>
          </a:p>
          <a:p>
            <a:pPr algn="ctr"/>
            <a:r>
              <a:rPr lang="de-DE" sz="2800" b="1" dirty="0" smtClean="0">
                <a:latin typeface="Comic Sans MS" pitchFamily="66" charset="0"/>
              </a:rPr>
              <a:t>Hat einen Kamm und kämmt sich nicht?</a:t>
            </a:r>
            <a:endParaRPr lang="ru-RU" sz="2800" b="1" dirty="0"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357298"/>
            <a:ext cx="3071834" cy="3901801"/>
          </a:xfrm>
          <a:prstGeom prst="rect">
            <a:avLst/>
          </a:prstGeom>
          <a:noFill/>
          <a:ln w="9525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142852"/>
            <a:ext cx="5143536" cy="1000133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571604" y="3071810"/>
            <a:ext cx="6429420" cy="1571612"/>
          </a:xfrm>
        </p:spPr>
        <p:txBody>
          <a:bodyPr>
            <a:normAutofit lnSpcReduction="10000"/>
          </a:bodyPr>
          <a:lstStyle/>
          <a:p>
            <a:pPr algn="ctr"/>
            <a:r>
              <a:rPr lang="de-DE" sz="3600" dirty="0" smtClean="0">
                <a:latin typeface="Comic Sans MS" pitchFamily="66" charset="0"/>
              </a:rPr>
              <a:t> </a:t>
            </a:r>
            <a:r>
              <a:rPr lang="de-DE" sz="3500" dirty="0" smtClean="0">
                <a:latin typeface="Comic Sans MS" pitchFamily="66" charset="0"/>
              </a:rPr>
              <a:t>Wer ist im Sommer grau und im Winter </a:t>
            </a:r>
            <a:r>
              <a:rPr lang="de-DE" sz="3500" dirty="0" err="1" smtClean="0">
                <a:latin typeface="Comic Sans MS" pitchFamily="66" charset="0"/>
              </a:rPr>
              <a:t>wei</a:t>
            </a:r>
            <a:r>
              <a:rPr lang="el-GR" sz="3500" dirty="0" smtClean="0">
                <a:latin typeface="Comic Sans MS" pitchFamily="66" charset="0"/>
              </a:rPr>
              <a:t>β</a:t>
            </a:r>
            <a:r>
              <a:rPr lang="de-DE" sz="3500" dirty="0" smtClean="0">
                <a:latin typeface="Comic Sans MS" pitchFamily="66" charset="0"/>
              </a:rPr>
              <a:t>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1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4098" name="Picture 2" descr="D:\Документы\Загрузки\животные\064c2255567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25" y="1206482"/>
            <a:ext cx="2786073" cy="4127515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3042" y="142853"/>
            <a:ext cx="5857916" cy="928694"/>
          </a:xfrm>
          <a:solidFill>
            <a:srgbClr val="00B05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428728" y="2928934"/>
            <a:ext cx="6429420" cy="1571612"/>
          </a:xfrm>
        </p:spPr>
        <p:txBody>
          <a:bodyPr>
            <a:normAutofit lnSpcReduction="10000"/>
          </a:bodyPr>
          <a:lstStyle/>
          <a:p>
            <a:pPr algn="ctr"/>
            <a:r>
              <a:rPr lang="de-DE" sz="3600" dirty="0" smtClean="0">
                <a:latin typeface="Comic Sans MS" pitchFamily="66" charset="0"/>
              </a:rPr>
              <a:t> Wer sitzt im Rohr </a:t>
            </a:r>
            <a:r>
              <a:rPr lang="ru-RU" sz="3600" dirty="0" smtClean="0">
                <a:latin typeface="Comic Sans MS" pitchFamily="66" charset="0"/>
              </a:rPr>
              <a:t/>
            </a:r>
            <a:br>
              <a:rPr lang="ru-RU" sz="3600" dirty="0" smtClean="0">
                <a:latin typeface="Comic Sans MS" pitchFamily="66" charset="0"/>
              </a:rPr>
            </a:br>
            <a:r>
              <a:rPr lang="de-DE" sz="3600" dirty="0" smtClean="0">
                <a:latin typeface="Comic Sans MS" pitchFamily="66" charset="0"/>
              </a:rPr>
              <a:t> und quakt im Chor?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1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1026" name="Picture 2" descr="D:\Документы\Загрузки\животные\лягушки\ran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142984"/>
            <a:ext cx="4238638" cy="402670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42853"/>
            <a:ext cx="5286412" cy="785817"/>
          </a:xfr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285852" y="2786058"/>
            <a:ext cx="6429420" cy="157161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de-DE" sz="4100" dirty="0" smtClean="0">
                <a:latin typeface="Comic Sans MS" pitchFamily="66" charset="0"/>
              </a:rPr>
              <a:t>Ich kenn ein Tierlein grau,</a:t>
            </a:r>
            <a:r>
              <a:rPr lang="ru-RU" sz="4100" dirty="0" smtClean="0">
                <a:latin typeface="Comic Sans MS" pitchFamily="66" charset="0"/>
              </a:rPr>
              <a:t/>
            </a:r>
            <a:br>
              <a:rPr lang="ru-RU" sz="4100" dirty="0" smtClean="0">
                <a:latin typeface="Comic Sans MS" pitchFamily="66" charset="0"/>
              </a:rPr>
            </a:br>
            <a:r>
              <a:rPr lang="de-DE" sz="4100" dirty="0" smtClean="0">
                <a:latin typeface="Comic Sans MS" pitchFamily="66" charset="0"/>
              </a:rPr>
              <a:t> hat es Hunger, so schreit es:“Miau!“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1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5122" name="Picture 2" descr="D:\Документы\Загрузки\животные\0a22d6823826d8d2e3a4f585a9443b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142984"/>
            <a:ext cx="5701282" cy="3786214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142852"/>
            <a:ext cx="5214974" cy="785817"/>
          </a:xfrm>
          <a:solidFill>
            <a:schemeClr val="accent1">
              <a:lumMod val="40000"/>
              <a:lumOff val="60000"/>
            </a:schemeClr>
          </a:solidFill>
          <a:ln>
            <a:solidFill>
              <a:schemeClr val="accent6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  <a:solidFill>
                  <a:srgbClr val="9999FF"/>
                </a:solidFill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  <a:solidFill>
                <a:srgbClr val="9999FF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214546" y="2143116"/>
            <a:ext cx="5072098" cy="1571612"/>
          </a:xfrm>
        </p:spPr>
        <p:txBody>
          <a:bodyPr>
            <a:noAutofit/>
          </a:bodyPr>
          <a:lstStyle/>
          <a:p>
            <a:r>
              <a:rPr lang="de-DE" sz="2400" b="1" dirty="0" smtClean="0">
                <a:latin typeface="Comic Sans MS" pitchFamily="66" charset="0"/>
                <a:cs typeface="Times New Roman" pitchFamily="18" charset="0"/>
              </a:rPr>
              <a:t>Ein sehr </a:t>
            </a:r>
            <a:r>
              <a:rPr lang="de-DE" sz="2400" b="1" dirty="0" err="1" smtClean="0">
                <a:latin typeface="Comic Sans MS" pitchFamily="66" charset="0"/>
                <a:cs typeface="Times New Roman" pitchFamily="18" charset="0"/>
              </a:rPr>
              <a:t>gro</a:t>
            </a:r>
            <a:r>
              <a:rPr lang="el-GR" sz="2400" b="1" dirty="0" smtClean="0">
                <a:latin typeface="Comic Sans MS" pitchFamily="66" charset="0"/>
                <a:cs typeface="Times New Roman" pitchFamily="18" charset="0"/>
              </a:rPr>
              <a:t>β</a:t>
            </a:r>
            <a:r>
              <a:rPr lang="de-DE" sz="2400" b="1" dirty="0" smtClean="0">
                <a:latin typeface="Comic Sans MS" pitchFamily="66" charset="0"/>
                <a:cs typeface="Times New Roman" pitchFamily="18" charset="0"/>
              </a:rPr>
              <a:t>es, faules Tier.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de-DE" sz="2400" b="1" dirty="0" smtClean="0">
                <a:latin typeface="Comic Sans MS" pitchFamily="66" charset="0"/>
                <a:cs typeface="Times New Roman" pitchFamily="18" charset="0"/>
              </a:rPr>
              <a:t>Wie viel Beine hat es ? Vier.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de-DE" sz="2400" b="1" dirty="0" smtClean="0">
                <a:latin typeface="Comic Sans MS" pitchFamily="66" charset="0"/>
                <a:cs typeface="Times New Roman" pitchFamily="18" charset="0"/>
              </a:rPr>
              <a:t>Braun und schön ist  sein Kleid. </a:t>
            </a:r>
            <a:r>
              <a:rPr lang="ru-RU" sz="2400" b="1" dirty="0" smtClean="0">
                <a:latin typeface="Comic Sans MS" pitchFamily="66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Comic Sans MS" pitchFamily="66" charset="0"/>
                <a:cs typeface="Times New Roman" pitchFamily="18" charset="0"/>
              </a:rPr>
            </a:br>
            <a:r>
              <a:rPr lang="de-DE" sz="2400" b="1" dirty="0" smtClean="0">
                <a:latin typeface="Comic Sans MS" pitchFamily="66" charset="0"/>
                <a:cs typeface="Times New Roman" pitchFamily="18" charset="0"/>
              </a:rPr>
              <a:t>Er verschläft die Winterzeit.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1000108"/>
            <a:ext cx="5143536" cy="3951983"/>
          </a:xfrm>
          <a:prstGeom prst="rect">
            <a:avLst/>
          </a:prstGeom>
          <a:noFill/>
          <a:ln w="9525">
            <a:solidFill>
              <a:schemeClr val="tx1">
                <a:lumMod val="9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604 0.01803 L -0.2073 0.448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Загрузки\126 фоны для презентаций\73147406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3152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42853"/>
            <a:ext cx="5214974" cy="1071569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de-DE" sz="6000" dirty="0" smtClean="0">
                <a:ln w="3175"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Wer ist das?</a:t>
            </a:r>
            <a:endParaRPr lang="ru-RU" sz="6000" dirty="0">
              <a:ln w="3175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00100" y="3143248"/>
            <a:ext cx="7072362" cy="1214422"/>
          </a:xfrm>
        </p:spPr>
        <p:txBody>
          <a:bodyPr>
            <a:normAutofit/>
          </a:bodyPr>
          <a:lstStyle/>
          <a:p>
            <a:pPr algn="ctr"/>
            <a:r>
              <a:rPr lang="de-DE" sz="3200" dirty="0" smtClean="0">
                <a:latin typeface="Comic Sans MS" pitchFamily="66" charset="0"/>
              </a:rPr>
              <a:t>Welches Tier schläft im </a:t>
            </a:r>
            <a:r>
              <a:rPr lang="ru-RU" sz="3200" dirty="0" smtClean="0">
                <a:latin typeface="Comic Sans MS" pitchFamily="66" charset="0"/>
              </a:rPr>
              <a:t/>
            </a:r>
            <a:br>
              <a:rPr lang="ru-RU" sz="3200" dirty="0" smtClean="0">
                <a:latin typeface="Comic Sans MS" pitchFamily="66" charset="0"/>
              </a:rPr>
            </a:br>
            <a:r>
              <a:rPr lang="de-DE" sz="3200" dirty="0" smtClean="0">
                <a:latin typeface="Comic Sans MS" pitchFamily="66" charset="0"/>
              </a:rPr>
              <a:t>Stehen?</a:t>
            </a:r>
            <a:endParaRPr lang="ru-RU" sz="32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500174"/>
            <a:ext cx="5429288" cy="4063284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1050</TotalTime>
  <Words>552</Words>
  <PresentationFormat>Экран (4:3)</PresentationFormat>
  <Paragraphs>110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Модульная</vt:lpstr>
      <vt:lpstr>Тема Office</vt:lpstr>
      <vt:lpstr>    Tierwelt</vt:lpstr>
      <vt:lpstr>Слайд 2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Wer ist das?</vt:lpstr>
      <vt:lpstr>Herr Schneck</vt:lpstr>
      <vt:lpstr>  </vt:lpstr>
      <vt:lpstr>Ein Hase, der sich hinter einem Stein versteckt.</vt:lpstr>
      <vt:lpstr>Ein Bär klettert auf einen Baum.</vt:lpstr>
      <vt:lpstr>Ein pickender Vogel</vt:lpstr>
      <vt:lpstr>Jäger und Hund gehen um die Ecke.</vt:lpstr>
      <vt:lpstr>Eine Giraffe, die an einem Fenster vorbei geht.</vt:lpstr>
      <vt:lpstr>Eine Kuh gibt Milch.</vt:lpstr>
      <vt:lpstr>Слайд 25</vt:lpstr>
      <vt:lpstr>Слайд 26</vt:lpstr>
      <vt:lpstr>Слайд 27</vt:lpstr>
      <vt:lpstr>Используемые материалы: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110</cp:revision>
  <dcterms:created xsi:type="dcterms:W3CDTF">2011-12-04T19:43:06Z</dcterms:created>
  <dcterms:modified xsi:type="dcterms:W3CDTF">2012-01-17T17:57:26Z</dcterms:modified>
</cp:coreProperties>
</file>